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5" r:id="rId3"/>
  </p:sldMasterIdLst>
  <p:notesMasterIdLst>
    <p:notesMasterId r:id="rId5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9753600" cy="7315200"/>
  <p:notesSz cx="6858000" cy="9144000"/>
  <p:embeddedFontLst>
    <p:embeddedFont>
      <p:font typeface="Corbel" panose="020B0503020204020204" pitchFamily="34" charset="0"/>
      <p:regular r:id="rId53"/>
      <p:bold r:id="rId54"/>
      <p:italic r:id="rId55"/>
      <p:boldItalic r:id="rId56"/>
    </p:embeddedFont>
    <p:embeddedFont>
      <p:font typeface="Libre Franklin" pitchFamily="2" charset="0"/>
      <p:regular r:id="rId57"/>
      <p:bold r:id="rId58"/>
      <p:italic r:id="rId59"/>
      <p:boldItalic r:id="rId60"/>
    </p:embeddedFont>
    <p:embeddedFont>
      <p:font typeface="Montserrat" panose="00000500000000000000" pitchFamily="2" charset="0"/>
      <p:regular r:id="rId61"/>
      <p:bold r:id="rId62"/>
      <p:italic r:id="rId63"/>
      <p:boldItalic r:id="rId64"/>
    </p:embeddedFont>
    <p:embeddedFont>
      <p:font typeface="Montserrat ExtraBold" panose="00000900000000000000" pitchFamily="2" charset="0"/>
      <p:bold r:id="rId65"/>
      <p:boldItalic r:id="rId66"/>
    </p:embeddedFont>
    <p:embeddedFont>
      <p:font typeface="Montserrat SemiBold" panose="00000700000000000000" pitchFamily="2" charset="0"/>
      <p:regular r:id="rId67"/>
      <p:bold r:id="rId68"/>
      <p:italic r:id="rId69"/>
      <p:boldItalic r:id="rId70"/>
    </p:embeddedFont>
    <p:embeddedFont>
      <p:font typeface="Roboto" panose="02000000000000000000" pitchFamily="2"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0" roundtripDataSignature="AMtx7mjCQ8q9a9s1ohv4wEoW8XVC1Brgo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an Vanderze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04285B-C54D-41F6-9E88-5AAE6BF6833D}">
  <a:tblStyle styleId="{4304285B-C54D-41F6-9E88-5AAE6BF6833D}"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598"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font" Target="fonts/font22.fntdata"/><Relationship Id="rId5" Type="http://schemas.openxmlformats.org/officeDocument/2006/relationships/slide" Target="slides/slide2.xml"/><Relationship Id="rId61" Type="http://schemas.openxmlformats.org/officeDocument/2006/relationships/font" Target="fonts/font9.fntdata"/><Relationship Id="rId82"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20.fntdata"/><Relationship Id="rId80" Type="http://customschemas.google.com/relationships/presentationmetadata" Target="meta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8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3.fntdata"/><Relationship Id="rId7" Type="http://schemas.openxmlformats.org/officeDocument/2006/relationships/slide" Target="slides/slide4.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0-28T04:10:12.383" idx="1">
    <p:pos x="6000" y="0"/>
    <p:text>@jutley@pmi.edu @jjones@pmi.edu   I was reviewing the responses from faculty who attended the session that Bailey is collecting. We only have 36 responses, but I thought this quote was one we could weave into the presentation - "I was never comfortable about using it. I didn't even want my students using it. I thought it was just a "cheating" tool for them. After the training I had a better and clear understanding of it. I have talked about it with my students, and have used it a few times already for assistance with in class projects and scenarios."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Xxg4ol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ink.mail.beehiiv.com/ss/c/u001.LDkxbMa7NCxUGG7E2Yh3AE8sRgny-xdc7yLBSb1R4hGJUnYV_IfmbeoC9DEYgyZIQuD4e3qbaBAJui3_ip6vcEePd6qEDK_KBuhoJY0EnyYXH0fHFakXOFLYx3L_Bid6x93KjxkFW6Fe9sVCP50slG-nzhaewhvUB0ZcACRHb5dKFNoRqj4Au6qs2S9CkVXrB6FX8sfS-O5ggEO0i6ckhg/48a/6w0TP_UFQka0HMIODfJtGg/h2/h001.IXqqWPZZe7ZQBNV3HDYWFVtfXLEtH4MZjdtsQIEGhg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a:p>
            <a:pPr marL="0" lvl="0" indent="0" algn="l" rtl="0">
              <a:lnSpc>
                <a:spcPct val="100000"/>
              </a:lnSpc>
              <a:spcBef>
                <a:spcPts val="0"/>
              </a:spcBef>
              <a:spcAft>
                <a:spcPts val="0"/>
              </a:spcAft>
              <a:buSzPts val="1100"/>
              <a:buNone/>
            </a:pPr>
            <a:r>
              <a:rPr lang="en-US"/>
              <a:t>Ask who has played around with it?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Today we'll explore generative AI, its history, and how it's reshaping various fields, including education and healthcare. We'll also look at different versions and practical applications for both instructors and students.</a:t>
            </a:r>
            <a:endParaRPr/>
          </a:p>
        </p:txBody>
      </p:sp>
      <p:sp>
        <p:nvSpPr>
          <p:cNvPr id="231" name="Google Shape;23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ec9e39f846_0_5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Clr>
                <a:schemeClr val="dk1"/>
              </a:buClr>
              <a:buSzPts val="1100"/>
              <a:buFont typeface="Arial"/>
              <a:buNone/>
            </a:pPr>
            <a:r>
              <a:rPr lang="en-US"/>
              <a:t>jordan</a:t>
            </a:r>
            <a:endParaRPr/>
          </a:p>
        </p:txBody>
      </p:sp>
      <p:sp>
        <p:nvSpPr>
          <p:cNvPr id="340" name="Google Shape;340;g2ec9e39f846_0_5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ec9e39f846_0_6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Clr>
                <a:schemeClr val="dk1"/>
              </a:buClr>
              <a:buSzPts val="1100"/>
              <a:buFont typeface="Arial"/>
              <a:buNone/>
            </a:pPr>
            <a:r>
              <a:rPr lang="en-US"/>
              <a:t>jordan</a:t>
            </a:r>
            <a:endParaRPr/>
          </a:p>
        </p:txBody>
      </p:sp>
      <p:sp>
        <p:nvSpPr>
          <p:cNvPr id="354" name="Google Shape;354;g2ec9e39f846_0_6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eb17d90c4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7800" lvl="0" indent="0" algn="l" rtl="0">
              <a:lnSpc>
                <a:spcPct val="115000"/>
              </a:lnSpc>
              <a:spcBef>
                <a:spcPts val="0"/>
              </a:spcBef>
              <a:spcAft>
                <a:spcPts val="0"/>
              </a:spcAft>
              <a:buClr>
                <a:schemeClr val="dk1"/>
              </a:buClr>
              <a:buSzPts val="1100"/>
              <a:buFont typeface="Arial"/>
              <a:buNone/>
            </a:pPr>
            <a:r>
              <a:rPr lang="en-US" sz="1200" b="1">
                <a:solidFill>
                  <a:schemeClr val="dk1"/>
                </a:solidFill>
              </a:rPr>
              <a:t>Jeanette:</a:t>
            </a:r>
            <a:endParaRPr sz="1200" b="1">
              <a:solidFill>
                <a:schemeClr val="dk1"/>
              </a:solidFill>
            </a:endParaRPr>
          </a:p>
          <a:p>
            <a:pPr marL="177800" lvl="0" indent="0" algn="l" rtl="0">
              <a:lnSpc>
                <a:spcPct val="115000"/>
              </a:lnSpc>
              <a:spcBef>
                <a:spcPts val="0"/>
              </a:spcBef>
              <a:spcAft>
                <a:spcPts val="0"/>
              </a:spcAft>
              <a:buClr>
                <a:schemeClr val="dk1"/>
              </a:buClr>
              <a:buSzPts val="1100"/>
              <a:buFont typeface="Arial"/>
              <a:buNone/>
            </a:pPr>
            <a:r>
              <a:rPr lang="en-US" sz="1200" b="1">
                <a:solidFill>
                  <a:schemeClr val="dk1"/>
                </a:solidFill>
              </a:rPr>
              <a:t>add the ethical dilemma example for faculty who use it for own use but not for students. </a:t>
            </a:r>
            <a:endParaRPr sz="1200" b="1">
              <a:solidFill>
                <a:schemeClr val="dk1"/>
              </a:solidFill>
            </a:endParaRPr>
          </a:p>
          <a:p>
            <a:pPr marL="177800" lvl="0" indent="0" algn="l" rtl="0">
              <a:lnSpc>
                <a:spcPct val="115000"/>
              </a:lnSpc>
              <a:spcBef>
                <a:spcPts val="0"/>
              </a:spcBef>
              <a:spcAft>
                <a:spcPts val="0"/>
              </a:spcAft>
              <a:buClr>
                <a:schemeClr val="dk1"/>
              </a:buClr>
              <a:buSzPts val="1100"/>
              <a:buFont typeface="Arial"/>
              <a:buNone/>
            </a:pPr>
            <a:r>
              <a:rPr lang="en-US" sz="1200" b="1">
                <a:solidFill>
                  <a:schemeClr val="dk1"/>
                </a:solidFill>
              </a:rPr>
              <a:t>There are benefits and challenges or limitations with GAI:</a:t>
            </a:r>
            <a:endParaRPr sz="1200" b="1">
              <a:solidFill>
                <a:schemeClr val="dk1"/>
              </a:solidFill>
            </a:endParaRPr>
          </a:p>
          <a:p>
            <a:pPr marL="177800" lvl="0" indent="0" algn="l" rtl="0">
              <a:lnSpc>
                <a:spcPct val="115000"/>
              </a:lnSpc>
              <a:spcBef>
                <a:spcPts val="0"/>
              </a:spcBef>
              <a:spcAft>
                <a:spcPts val="0"/>
              </a:spcAft>
              <a:buClr>
                <a:schemeClr val="dk1"/>
              </a:buClr>
              <a:buSzPts val="1100"/>
              <a:buFont typeface="Arial"/>
              <a:buNone/>
            </a:pPr>
            <a:r>
              <a:rPr lang="en-US" sz="1200" b="1">
                <a:solidFill>
                  <a:schemeClr val="dk1"/>
                </a:solidFill>
              </a:rPr>
              <a:t>Benefits:</a:t>
            </a:r>
            <a:endParaRPr sz="1200" b="1">
              <a:solidFill>
                <a:schemeClr val="dk1"/>
              </a:solidFill>
            </a:endParaRPr>
          </a:p>
          <a:p>
            <a:pPr marL="457200" lvl="0" indent="-304800" algn="l" rtl="0">
              <a:lnSpc>
                <a:spcPct val="100000"/>
              </a:lnSpc>
              <a:spcBef>
                <a:spcPts val="0"/>
              </a:spcBef>
              <a:spcAft>
                <a:spcPts val="0"/>
              </a:spcAft>
              <a:buClr>
                <a:schemeClr val="dk1"/>
              </a:buClr>
              <a:buSzPts val="1200"/>
              <a:buChar char="●"/>
            </a:pPr>
            <a:r>
              <a:rPr lang="en-US" sz="1200">
                <a:solidFill>
                  <a:schemeClr val="dk1"/>
                </a:solidFill>
              </a:rPr>
              <a:t>Generates ideas and content</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US" sz="1200">
                <a:solidFill>
                  <a:schemeClr val="dk1"/>
                </a:solidFill>
              </a:rPr>
              <a:t>Speeds up content creation and problem-solving</a:t>
            </a: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US" sz="1200">
                <a:solidFill>
                  <a:schemeClr val="dk1"/>
                </a:solidFill>
              </a:rPr>
              <a:t>Enables tailored experiences and outputs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Makes complex tasks more accessible to non-experts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24/7 availability</a:t>
            </a:r>
            <a:endParaRPr sz="1200">
              <a:solidFill>
                <a:schemeClr val="dk1"/>
              </a:solidFill>
            </a:endParaRPr>
          </a:p>
          <a:p>
            <a:pPr marL="177800" lvl="0" indent="0" algn="l" rtl="0">
              <a:lnSpc>
                <a:spcPct val="115000"/>
              </a:lnSpc>
              <a:spcBef>
                <a:spcPts val="0"/>
              </a:spcBef>
              <a:spcAft>
                <a:spcPts val="0"/>
              </a:spcAft>
              <a:buClr>
                <a:schemeClr val="dk1"/>
              </a:buClr>
              <a:buSzPts val="1100"/>
              <a:buFont typeface="Arial"/>
              <a:buNone/>
            </a:pPr>
            <a:endParaRPr sz="1200" b="1">
              <a:solidFill>
                <a:schemeClr val="dk1"/>
              </a:solidFill>
            </a:endParaRPr>
          </a:p>
          <a:p>
            <a:pPr marL="177800" lvl="0" indent="0" algn="l" rtl="0">
              <a:lnSpc>
                <a:spcPct val="115000"/>
              </a:lnSpc>
              <a:spcBef>
                <a:spcPts val="0"/>
              </a:spcBef>
              <a:spcAft>
                <a:spcPts val="0"/>
              </a:spcAft>
              <a:buClr>
                <a:schemeClr val="dk1"/>
              </a:buClr>
              <a:buSzPts val="1100"/>
              <a:buFont typeface="Arial"/>
              <a:buNone/>
            </a:pPr>
            <a:r>
              <a:rPr lang="en-US" sz="1200" b="1">
                <a:solidFill>
                  <a:schemeClr val="dk1"/>
                </a:solidFill>
              </a:rPr>
              <a:t>Limitations:</a:t>
            </a:r>
            <a:endParaRPr sz="1200">
              <a:solidFill>
                <a:schemeClr val="dk1"/>
              </a:solidFill>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rPr>
              <a:t>Operates on patterns, not genuine comprehension    </a:t>
            </a:r>
            <a:endParaRPr sz="1200">
              <a:solidFill>
                <a:schemeClr val="dk1"/>
              </a:solidFill>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rPr>
              <a:t>Can perpetuate biases in training data   </a:t>
            </a:r>
            <a:endParaRPr sz="1200">
              <a:solidFill>
                <a:schemeClr val="dk1"/>
              </a:solidFill>
            </a:endParaRPr>
          </a:p>
          <a:p>
            <a:pPr marL="457200" lvl="0" indent="-304800" algn="l" rtl="0">
              <a:lnSpc>
                <a:spcPct val="115000"/>
              </a:lnSpc>
              <a:spcBef>
                <a:spcPts val="0"/>
              </a:spcBef>
              <a:spcAft>
                <a:spcPts val="0"/>
              </a:spcAft>
              <a:buClr>
                <a:schemeClr val="dk1"/>
              </a:buClr>
              <a:buSzPts val="1200"/>
              <a:buFont typeface="Calibri"/>
              <a:buChar char="●"/>
            </a:pPr>
            <a:r>
              <a:rPr lang="en-US" sz="1200">
                <a:solidFill>
                  <a:schemeClr val="dk1"/>
                </a:solidFill>
              </a:rPr>
              <a:t>Often requires significant computing power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May struggle with extended outputs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Raises issues of copyright, misinformation, and privacy</a:t>
            </a:r>
            <a:endParaRPr sz="1200">
              <a:solidFill>
                <a:schemeClr val="dk1"/>
              </a:solidFill>
            </a:endParaRPr>
          </a:p>
          <a:p>
            <a:pPr marL="63500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63500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sz="1200">
                <a:solidFill>
                  <a:srgbClr val="222222"/>
                </a:solidFill>
                <a:highlight>
                  <a:srgbClr val="FFFFFF"/>
                </a:highlight>
              </a:rPr>
              <a:t> We are seeing the publishers wrestling with this.  They are choosing to create “grounded AI” which can only gather information from the source text.  They do not want to enter their textbook information into AI, since then the content becomes part of the information that is accessible to AI when responding or answering new questions.</a:t>
            </a:r>
            <a:endParaRPr sz="12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2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US" sz="1200">
                <a:solidFill>
                  <a:srgbClr val="222222"/>
                </a:solidFill>
                <a:highlight>
                  <a:srgbClr val="FFFFFF"/>
                </a:highlight>
              </a:rPr>
              <a:t>*Use last bullet in benefits for a transition into 14 </a:t>
            </a:r>
            <a:endParaRPr sz="1200">
              <a:solidFill>
                <a:srgbClr val="222222"/>
              </a:solidFill>
              <a:highlight>
                <a:srgbClr val="FFFFFF"/>
              </a:highlight>
            </a:endParaRPr>
          </a:p>
        </p:txBody>
      </p:sp>
      <p:sp>
        <p:nvSpPr>
          <p:cNvPr id="368" name="Google Shape;368;g2eb17d90c42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ecff5f55fb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g2ecff5f55fb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Jeanette</a:t>
            </a:r>
            <a:endParaRPr/>
          </a:p>
          <a:p>
            <a:pPr marL="0" lvl="0" indent="0" algn="l" rtl="0">
              <a:lnSpc>
                <a:spcPct val="100000"/>
              </a:lnSpc>
              <a:spcBef>
                <a:spcPts val="0"/>
              </a:spcBef>
              <a:spcAft>
                <a:spcPts val="0"/>
              </a:spcAft>
              <a:buSzPts val="1100"/>
              <a:buNone/>
            </a:pPr>
            <a:r>
              <a:rPr lang="en-US"/>
              <a:t>Data from a 2024 scoping review; this table summarizes the 4 domains and 8 functions of AI in imaging. </a:t>
            </a:r>
            <a:endParaRPr/>
          </a:p>
          <a:p>
            <a:pPr marL="0" lvl="0" indent="0" algn="l" rtl="0">
              <a:lnSpc>
                <a:spcPct val="100000"/>
              </a:lnSpc>
              <a:spcBef>
                <a:spcPts val="0"/>
              </a:spcBef>
              <a:spcAft>
                <a:spcPts val="0"/>
              </a:spcAft>
              <a:buSzPts val="1100"/>
              <a:buNone/>
            </a:pPr>
            <a:r>
              <a:rPr lang="en-US"/>
              <a:t>bridges into healthcare and use it as an exemplar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0d4fdccb43_0_8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Google Shape;388;g30d4fdccb43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Jeanette</a:t>
            </a:r>
            <a:endParaRPr/>
          </a:p>
          <a:p>
            <a:pPr marL="0" lvl="0" indent="0" algn="l" rtl="0">
              <a:lnSpc>
                <a:spcPct val="100000"/>
              </a:lnSpc>
              <a:spcBef>
                <a:spcPts val="0"/>
              </a:spcBef>
              <a:spcAft>
                <a:spcPts val="0"/>
              </a:spcAft>
              <a:buSzPts val="1100"/>
              <a:buNone/>
            </a:pPr>
            <a:r>
              <a:rPr lang="en-US"/>
              <a:t>Ethically, I’m still doing the work–it is improving my efficiency</a:t>
            </a:r>
            <a:endParaRPr/>
          </a:p>
          <a:p>
            <a:pPr marL="0" lvl="0" indent="0" algn="l" rtl="0">
              <a:lnSpc>
                <a:spcPct val="100000"/>
              </a:lnSpc>
              <a:spcBef>
                <a:spcPts val="0"/>
              </a:spcBef>
              <a:spcAft>
                <a:spcPts val="0"/>
              </a:spcAft>
              <a:buSzPts val="1100"/>
              <a:buNone/>
            </a:pPr>
            <a:r>
              <a:rPr lang="en-US"/>
              <a:t>Critical thinking–human still must be in the loop</a:t>
            </a:r>
            <a:endParaRPr/>
          </a:p>
          <a:p>
            <a:pPr marL="0" lvl="0" indent="0" algn="l" rtl="0">
              <a:lnSpc>
                <a:spcPct val="100000"/>
              </a:lnSpc>
              <a:spcBef>
                <a:spcPts val="0"/>
              </a:spcBef>
              <a:spcAft>
                <a:spcPts val="0"/>
              </a:spcAft>
              <a:buSzPts val="1100"/>
              <a:buNone/>
            </a:pPr>
            <a:r>
              <a:rPr lang="en-US"/>
              <a:t>Faculty are using it—why are we holding our students back? how do we help our faculty get into the blue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Adult learners–time is limited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this is not taking the place of a person works it changes how we work; co-intelligence </a:t>
            </a:r>
            <a:endParaRPr/>
          </a:p>
          <a:p>
            <a:pPr marL="0" lvl="0" indent="0" algn="l" rtl="0">
              <a:lnSpc>
                <a:spcPct val="100000"/>
              </a:lnSpc>
              <a:spcBef>
                <a:spcPts val="0"/>
              </a:spcBef>
              <a:spcAft>
                <a:spcPts val="0"/>
              </a:spcAft>
              <a:buSzPts val="1100"/>
              <a:buNone/>
            </a:pPr>
            <a:r>
              <a:rPr lang="en-US"/>
              <a:t>people who use AI will be replaced with people who don’t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ecff5f55fb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g2ecff5f55fb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jeanette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ec9e39f846_0_5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g2ec9e39f846_0_5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Jeanette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connect to head in the sand analogy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this is the next level of Web MD and google.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8.5 months to 15 years</a:t>
            </a:r>
            <a:endParaRPr/>
          </a:p>
          <a:p>
            <a:pPr marL="0" lvl="0" indent="0" algn="l" rtl="0">
              <a:lnSpc>
                <a:spcPct val="100000"/>
              </a:lnSpc>
              <a:spcBef>
                <a:spcPts val="0"/>
              </a:spcBef>
              <a:spcAft>
                <a:spcPts val="0"/>
              </a:spcAft>
              <a:buSzPts val="1100"/>
              <a:buNone/>
            </a:pPr>
            <a:r>
              <a:rPr lang="en-US"/>
              <a:t>Educators</a:t>
            </a:r>
            <a:endParaRPr/>
          </a:p>
          <a:p>
            <a:pPr marL="0" lvl="0" indent="0" algn="l" rtl="0">
              <a:lnSpc>
                <a:spcPct val="100000"/>
              </a:lnSpc>
              <a:spcBef>
                <a:spcPts val="0"/>
              </a:spcBef>
              <a:spcAft>
                <a:spcPts val="0"/>
              </a:spcAft>
              <a:buSzPts val="1100"/>
              <a:buNone/>
            </a:pPr>
            <a:r>
              <a:rPr lang="en-US"/>
              <a:t>Healthcare Professionals</a:t>
            </a:r>
            <a:endParaRPr/>
          </a:p>
          <a:p>
            <a:pPr marL="0" lvl="0" indent="0" algn="l" rtl="0">
              <a:lnSpc>
                <a:spcPct val="100000"/>
              </a:lnSpc>
              <a:spcBef>
                <a:spcPts val="0"/>
              </a:spcBef>
              <a:spcAft>
                <a:spcPts val="0"/>
              </a:spcAft>
              <a:buSzPts val="1100"/>
              <a:buNone/>
            </a:pPr>
            <a:r>
              <a:rPr lang="en-US"/>
              <a:t>Accountants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Role of the division is:</a:t>
            </a:r>
            <a:endParaRPr/>
          </a:p>
          <a:p>
            <a:pPr marL="228600" lvl="0" indent="-228600" algn="l" rtl="0">
              <a:lnSpc>
                <a:spcPct val="100000"/>
              </a:lnSpc>
              <a:spcBef>
                <a:spcPts val="0"/>
              </a:spcBef>
              <a:spcAft>
                <a:spcPts val="0"/>
              </a:spcAft>
              <a:buSzPts val="1100"/>
              <a:buAutoNum type="arabicParenR"/>
            </a:pPr>
            <a:r>
              <a:rPr lang="en-US"/>
              <a:t>Contemporary curriculum</a:t>
            </a:r>
            <a:endParaRPr/>
          </a:p>
          <a:p>
            <a:pPr marL="228600" lvl="0" indent="-228600" algn="l" rtl="0">
              <a:lnSpc>
                <a:spcPct val="100000"/>
              </a:lnSpc>
              <a:spcBef>
                <a:spcPts val="0"/>
              </a:spcBef>
              <a:spcAft>
                <a:spcPts val="0"/>
              </a:spcAft>
              <a:buSzPts val="1100"/>
              <a:buAutoNum type="arabicParenR"/>
            </a:pPr>
            <a:r>
              <a:rPr lang="en-US"/>
              <a:t>Purchasing classroom supplies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ecff5f55fb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Jean</a:t>
            </a:r>
            <a:endParaRPr>
              <a:solidFill>
                <a:schemeClr val="dk1"/>
              </a:solidFill>
            </a:endParaRPr>
          </a:p>
          <a:p>
            <a:pPr marL="0" lvl="0" indent="0" algn="l" rtl="0">
              <a:lnSpc>
                <a:spcPct val="100000"/>
              </a:lnSpc>
              <a:spcBef>
                <a:spcPts val="0"/>
              </a:spcBef>
              <a:spcAft>
                <a:spcPts val="0"/>
              </a:spcAft>
              <a:buSzPts val="1100"/>
              <a:buNone/>
            </a:pPr>
            <a:endParaRPr/>
          </a:p>
        </p:txBody>
      </p:sp>
      <p:sp>
        <p:nvSpPr>
          <p:cNvPr id="414" name="Google Shape;414;g2ecff5f55fb_0_5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2ec9e39f846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g2ec9e39f84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a:p>
            <a:pPr marL="0" lvl="0" indent="0" algn="l" rtl="0">
              <a:lnSpc>
                <a:spcPct val="100000"/>
              </a:lnSpc>
              <a:spcBef>
                <a:spcPts val="0"/>
              </a:spcBef>
              <a:spcAft>
                <a:spcPts val="0"/>
              </a:spcAft>
              <a:buSzPts val="1100"/>
              <a:buNone/>
            </a:pPr>
            <a:r>
              <a:rPr lang="en-US"/>
              <a:t>These do require incredible energy to do their work.  Elon Musk’s new Xai has the following stats:</a:t>
            </a:r>
            <a:endParaRPr/>
          </a:p>
          <a:p>
            <a:pPr marL="0" lvl="0" indent="0" algn="l" rtl="0">
              <a:lnSpc>
                <a:spcPct val="100000"/>
              </a:lnSpc>
              <a:spcBef>
                <a:spcPts val="0"/>
              </a:spcBef>
              <a:spcAft>
                <a:spcPts val="0"/>
              </a:spcAft>
              <a:buSzPts val="1100"/>
              <a:buNone/>
            </a:pPr>
            <a:endParaRPr/>
          </a:p>
          <a:p>
            <a:pPr marL="457200" lvl="0" indent="-304800" algn="l" rtl="0">
              <a:lnSpc>
                <a:spcPct val="163636"/>
              </a:lnSpc>
              <a:spcBef>
                <a:spcPts val="500"/>
              </a:spcBef>
              <a:spcAft>
                <a:spcPts val="0"/>
              </a:spcAft>
              <a:buClr>
                <a:srgbClr val="2D2D2D"/>
              </a:buClr>
              <a:buSzPts val="1200"/>
              <a:buChar char="●"/>
            </a:pPr>
            <a:r>
              <a:rPr lang="en-US" sz="1200">
                <a:solidFill>
                  <a:schemeClr val="dk1"/>
                </a:solidFill>
                <a:highlight>
                  <a:srgbClr val="FFFFFF"/>
                </a:highlight>
              </a:rPr>
              <a:t>Musk claims the supercluster is powered by 100,000 state-of-the-art Nvidia H100 chips</a:t>
            </a:r>
            <a:endParaRPr sz="1200">
              <a:solidFill>
                <a:schemeClr val="dk1"/>
              </a:solidFill>
              <a:highlight>
                <a:srgbClr val="FFFFFF"/>
              </a:highlight>
            </a:endParaRPr>
          </a:p>
          <a:p>
            <a:pPr marL="457200" lvl="0" indent="-304800" algn="l" rtl="0">
              <a:lnSpc>
                <a:spcPct val="163636"/>
              </a:lnSpc>
              <a:spcBef>
                <a:spcPts val="0"/>
              </a:spcBef>
              <a:spcAft>
                <a:spcPts val="0"/>
              </a:spcAft>
              <a:buClr>
                <a:srgbClr val="2D2D2D"/>
              </a:buClr>
              <a:buSzPts val="1200"/>
              <a:buChar char="●"/>
            </a:pPr>
            <a:r>
              <a:rPr lang="en-US" sz="1200">
                <a:solidFill>
                  <a:schemeClr val="dk1"/>
                </a:solidFill>
                <a:highlight>
                  <a:srgbClr val="FFFFFF"/>
                </a:highlight>
              </a:rPr>
              <a:t>Former Stability AI CEO Emad Mostaque </a:t>
            </a:r>
            <a:r>
              <a:rPr lang="en-US" sz="1200" u="sng">
                <a:solidFill>
                  <a:srgbClr val="1155CC"/>
                </a:solidFill>
                <a:highlight>
                  <a:srgbClr val="FFFFFF"/>
                </a:highlight>
                <a:hlinkClick r:id="rId3">
                  <a:extLst>
                    <a:ext uri="{A12FA001-AC4F-418D-AE19-62706E023703}">
                      <ahyp:hlinkClr xmlns:ahyp="http://schemas.microsoft.com/office/drawing/2018/hyperlinkcolor" val="tx"/>
                    </a:ext>
                  </a:extLst>
                </a:hlinkClick>
              </a:rPr>
              <a:t>speculated</a:t>
            </a:r>
            <a:r>
              <a:rPr lang="en-US" sz="1200">
                <a:solidFill>
                  <a:schemeClr val="dk1"/>
                </a:solidFill>
                <a:highlight>
                  <a:srgbClr val="FFFFFF"/>
                </a:highlight>
              </a:rPr>
              <a:t> that at 2.5 exaflops (meaning it can calculate 2.5 </a:t>
            </a:r>
            <a:r>
              <a:rPr lang="en-US" sz="1200" i="1">
                <a:solidFill>
                  <a:schemeClr val="dk1"/>
                </a:solidFill>
                <a:highlight>
                  <a:srgbClr val="FFFFFF"/>
                </a:highlight>
              </a:rPr>
              <a:t>quintillion </a:t>
            </a:r>
            <a:r>
              <a:rPr lang="en-US" sz="1200">
                <a:solidFill>
                  <a:schemeClr val="dk1"/>
                </a:solidFill>
                <a:highlight>
                  <a:srgbClr val="FFFFFF"/>
                </a:highlight>
              </a:rPr>
              <a:t>floating-point operations per second), it’s said to be more than twice as fast as the current record-holder — the US Department of Energy’s Frontier computer</a:t>
            </a:r>
            <a:endParaRPr sz="1200">
              <a:solidFill>
                <a:schemeClr val="dk1"/>
              </a:solidFill>
              <a:highlight>
                <a:srgbClr val="FFFFFF"/>
              </a:highlight>
            </a:endParaRPr>
          </a:p>
          <a:p>
            <a:pPr marL="457200" lvl="0" indent="-304800" algn="l" rtl="0">
              <a:lnSpc>
                <a:spcPct val="163636"/>
              </a:lnSpc>
              <a:spcBef>
                <a:spcPts val="0"/>
              </a:spcBef>
              <a:spcAft>
                <a:spcPts val="0"/>
              </a:spcAft>
              <a:buClr>
                <a:srgbClr val="2D2D2D"/>
              </a:buClr>
              <a:buSzPts val="1200"/>
              <a:buChar char="●"/>
            </a:pPr>
            <a:r>
              <a:rPr lang="en-US" sz="1200">
                <a:solidFill>
                  <a:schemeClr val="dk1"/>
                </a:solidFill>
                <a:highlight>
                  <a:srgbClr val="FFFFFF"/>
                </a:highlight>
              </a:rPr>
              <a:t>Mostaque believes the computer would be able to train the likes of GPT-4 in just a week</a:t>
            </a:r>
            <a:endParaRPr sz="1200">
              <a:solidFill>
                <a:schemeClr val="dk1"/>
              </a:solidFill>
              <a:highlight>
                <a:srgbClr val="FFFFFF"/>
              </a:highlight>
            </a:endParaRPr>
          </a:p>
          <a:p>
            <a:pPr marL="457200" lvl="0" indent="-304800" algn="l" rtl="0">
              <a:lnSpc>
                <a:spcPct val="163636"/>
              </a:lnSpc>
              <a:spcBef>
                <a:spcPts val="0"/>
              </a:spcBef>
              <a:spcAft>
                <a:spcPts val="0"/>
              </a:spcAft>
              <a:buClr>
                <a:srgbClr val="2D2D2D"/>
              </a:buClr>
              <a:buSzPts val="1200"/>
              <a:buChar char="●"/>
            </a:pPr>
            <a:r>
              <a:rPr lang="en-US" sz="1200">
                <a:solidFill>
                  <a:schemeClr val="dk1"/>
                </a:solidFill>
                <a:highlight>
                  <a:srgbClr val="FFFFFF"/>
                </a:highlight>
              </a:rPr>
              <a:t>The 785,000-square-foot facility is considered one of the largest-ever investments in the Memphis area</a:t>
            </a:r>
            <a:endParaRPr sz="1200">
              <a:solidFill>
                <a:schemeClr val="dk1"/>
              </a:solidFill>
              <a:highlight>
                <a:srgbClr val="FFFFFF"/>
              </a:highlight>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sz="1200">
                <a:solidFill>
                  <a:schemeClr val="dk1"/>
                </a:solidFill>
                <a:highlight>
                  <a:srgbClr val="FFFFFF"/>
                </a:highlight>
              </a:rPr>
              <a:t>During peak training periods, the gigafactory could need as much as 150 megawatts of electricity — the same amount needed to power 100,000 homes.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eb17d90c42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t>Jean</a:t>
            </a:r>
            <a:endParaRPr/>
          </a:p>
        </p:txBody>
      </p:sp>
      <p:sp>
        <p:nvSpPr>
          <p:cNvPr id="432" name="Google Shape;432;g2eb17d90c42_0_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0f7944a3b1_2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0f7944a3b1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Jean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eb17d90c42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jean</a:t>
            </a:r>
            <a:endParaRPr/>
          </a:p>
          <a:p>
            <a:pPr marL="0" lvl="0" indent="0" algn="l" rtl="0">
              <a:lnSpc>
                <a:spcPct val="115000"/>
              </a:lnSpc>
              <a:spcBef>
                <a:spcPts val="1200"/>
              </a:spcBef>
              <a:spcAft>
                <a:spcPts val="0"/>
              </a:spcAft>
              <a:buClr>
                <a:schemeClr val="dk1"/>
              </a:buClr>
              <a:buSzPts val="1100"/>
              <a:buFont typeface="Arial"/>
              <a:buNone/>
            </a:pPr>
            <a:r>
              <a:rPr lang="en-US"/>
              <a:t>walk thru this </a:t>
            </a:r>
            <a:endParaRPr/>
          </a:p>
          <a:p>
            <a:pPr marL="0" lvl="0" indent="0" algn="l" rtl="0">
              <a:lnSpc>
                <a:spcPct val="100000"/>
              </a:lnSpc>
              <a:spcBef>
                <a:spcPts val="0"/>
              </a:spcBef>
              <a:spcAft>
                <a:spcPts val="0"/>
              </a:spcAft>
              <a:buSzPts val="1100"/>
              <a:buNone/>
            </a:pPr>
            <a:endParaRPr/>
          </a:p>
        </p:txBody>
      </p:sp>
      <p:sp>
        <p:nvSpPr>
          <p:cNvPr id="447" name="Google Shape;447;g2eb17d90c42_0_10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r>
              <a:rPr lang="en-US"/>
              <a:t>Jean</a:t>
            </a:r>
            <a:endParaRPr/>
          </a:p>
        </p:txBody>
      </p:sp>
      <p:sp>
        <p:nvSpPr>
          <p:cNvPr id="464" name="Google Shape;46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eb17d90c42_2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Jean</a:t>
            </a:r>
            <a:endParaRPr/>
          </a:p>
          <a:p>
            <a:pPr marL="0" lvl="0" indent="0" algn="l" rtl="0">
              <a:lnSpc>
                <a:spcPct val="100000"/>
              </a:lnSpc>
              <a:spcBef>
                <a:spcPts val="0"/>
              </a:spcBef>
              <a:spcAft>
                <a:spcPts val="0"/>
              </a:spcAft>
              <a:buSzPts val="1100"/>
              <a:buNone/>
            </a:pPr>
            <a:r>
              <a:rPr lang="en-US"/>
              <a:t>ChatGPT will learn about your preferences as you interact with it. You can expedite this process by setting up custom instructions. </a:t>
            </a:r>
            <a:endParaRPr/>
          </a:p>
          <a:p>
            <a:pPr marL="0" lvl="0" indent="0" algn="l" rtl="0">
              <a:lnSpc>
                <a:spcPct val="100000"/>
              </a:lnSpc>
              <a:spcBef>
                <a:spcPts val="0"/>
              </a:spcBef>
              <a:spcAft>
                <a:spcPts val="0"/>
              </a:spcAft>
              <a:buSzPts val="1100"/>
              <a:buNone/>
            </a:pPr>
            <a:r>
              <a:rPr lang="en-US"/>
              <a:t>This step is totally optional, but will impact the kind of responses you get. </a:t>
            </a:r>
            <a:endParaRPr/>
          </a:p>
        </p:txBody>
      </p:sp>
      <p:sp>
        <p:nvSpPr>
          <p:cNvPr id="476" name="Google Shape;476;g2eb17d90c42_2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2eb17d90c42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Jean</a:t>
            </a:r>
            <a:endParaRPr/>
          </a:p>
          <a:p>
            <a:pPr marL="0" lvl="0" indent="0" algn="l" rtl="0">
              <a:lnSpc>
                <a:spcPct val="100000"/>
              </a:lnSpc>
              <a:spcBef>
                <a:spcPts val="0"/>
              </a:spcBef>
              <a:spcAft>
                <a:spcPts val="0"/>
              </a:spcAft>
              <a:buSzPts val="1100"/>
              <a:buNone/>
            </a:pPr>
            <a:r>
              <a:rPr lang="en-US"/>
              <a:t>Memory is selected so Chat GPT can learn from your requests and refinements.</a:t>
            </a:r>
            <a:endParaRPr/>
          </a:p>
          <a:p>
            <a:pPr marL="0" lvl="0" indent="0" algn="l" rtl="0">
              <a:lnSpc>
                <a:spcPct val="100000"/>
              </a:lnSpc>
              <a:spcBef>
                <a:spcPts val="0"/>
              </a:spcBef>
              <a:spcAft>
                <a:spcPts val="0"/>
              </a:spcAft>
              <a:buSzPts val="1100"/>
              <a:buNone/>
            </a:pPr>
            <a:r>
              <a:rPr lang="en-US"/>
              <a:t>You can add any other preferences you want in the questions boxes.</a:t>
            </a:r>
            <a:endParaRPr/>
          </a:p>
          <a:p>
            <a:pPr marL="0" lvl="0" indent="0" algn="l" rtl="0">
              <a:lnSpc>
                <a:spcPct val="100000"/>
              </a:lnSpc>
              <a:spcBef>
                <a:spcPts val="0"/>
              </a:spcBef>
              <a:spcAft>
                <a:spcPts val="0"/>
              </a:spcAft>
              <a:buSzPts val="1100"/>
              <a:buNone/>
            </a:pPr>
            <a:r>
              <a:rPr lang="en-US"/>
              <a:t>“I am an instructor in a Pharmacy Technician Certificate Program” </a:t>
            </a:r>
            <a:endParaRPr/>
          </a:p>
          <a:p>
            <a:pPr marL="0" lvl="0" indent="0" algn="l" rtl="0">
              <a:lnSpc>
                <a:spcPct val="100000"/>
              </a:lnSpc>
              <a:spcBef>
                <a:spcPts val="0"/>
              </a:spcBef>
              <a:spcAft>
                <a:spcPts val="0"/>
              </a:spcAft>
              <a:buSzPts val="1100"/>
              <a:buNone/>
            </a:pPr>
            <a:r>
              <a:rPr lang="en-US"/>
              <a:t>“Respond in a formal, academic writing style”</a:t>
            </a:r>
            <a:endParaRPr/>
          </a:p>
          <a:p>
            <a:pPr marL="0" lvl="0" indent="0" algn="l" rtl="0">
              <a:lnSpc>
                <a:spcPct val="100000"/>
              </a:lnSpc>
              <a:spcBef>
                <a:spcPts val="0"/>
              </a:spcBef>
              <a:spcAft>
                <a:spcPts val="0"/>
              </a:spcAft>
              <a:buSzPts val="1100"/>
              <a:buNone/>
            </a:pPr>
            <a:r>
              <a:rPr lang="en-US"/>
              <a:t>“I prefer detailed responses” </a:t>
            </a:r>
            <a:endParaRPr/>
          </a:p>
          <a:p>
            <a:pPr marL="0" lvl="0" indent="0" algn="l" rtl="0">
              <a:lnSpc>
                <a:spcPct val="100000"/>
              </a:lnSpc>
              <a:spcBef>
                <a:spcPts val="0"/>
              </a:spcBef>
              <a:spcAft>
                <a:spcPts val="0"/>
              </a:spcAft>
              <a:buSzPts val="1100"/>
              <a:buNone/>
            </a:pPr>
            <a:r>
              <a:rPr lang="en-US"/>
              <a:t>“Use medical terminology” </a:t>
            </a:r>
            <a:endParaRPr/>
          </a:p>
        </p:txBody>
      </p:sp>
      <p:sp>
        <p:nvSpPr>
          <p:cNvPr id="489" name="Google Shape;489;g2eb17d90c42_2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ecff5f55fb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a:p>
            <a:pPr marL="0" lvl="0" indent="0" algn="l" rtl="0">
              <a:lnSpc>
                <a:spcPct val="100000"/>
              </a:lnSpc>
              <a:spcBef>
                <a:spcPts val="0"/>
              </a:spcBef>
              <a:spcAft>
                <a:spcPts val="0"/>
              </a:spcAft>
              <a:buSzPts val="1100"/>
              <a:buNone/>
            </a:pPr>
            <a:r>
              <a:rPr lang="en-US"/>
              <a:t>Here is an example of the profile that Dr. Jordan Utley set up</a:t>
            </a:r>
            <a:endParaRPr/>
          </a:p>
        </p:txBody>
      </p:sp>
      <p:sp>
        <p:nvSpPr>
          <p:cNvPr id="500" name="Google Shape;500;g2ecff5f55fb_0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ec9e39f846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g2ec9e39f846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a:p>
            <a:pPr marL="0" lvl="0" indent="0" algn="l" rtl="0">
              <a:spcBef>
                <a:spcPts val="0"/>
              </a:spcBef>
              <a:spcAft>
                <a:spcPts val="0"/>
              </a:spcAft>
              <a:buNone/>
            </a:pPr>
            <a:endParaRPr/>
          </a:p>
          <a:p>
            <a:pPr marL="0" lvl="0" indent="0" algn="l" rtl="0">
              <a:lnSpc>
                <a:spcPct val="100000"/>
              </a:lnSpc>
              <a:spcBef>
                <a:spcPts val="0"/>
              </a:spcBef>
              <a:spcAft>
                <a:spcPts val="0"/>
              </a:spcAft>
              <a:buSzPts val="1100"/>
              <a:buNone/>
            </a:pPr>
            <a:r>
              <a:rPr lang="en-US"/>
              <a:t>Jean’s comment: on Faculty use (MS degree) &amp; not letting students use it</a:t>
            </a:r>
            <a:endParaRPr/>
          </a:p>
          <a:p>
            <a:pPr marL="457200" lvl="0" indent="0" algn="l" rtl="0">
              <a:lnSpc>
                <a:spcPct val="100000"/>
              </a:lnSpc>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Jeanette</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changed our student conduct policy</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added this into syllabi January 2024</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
        <p:nvSpPr>
          <p:cNvPr id="526" name="Google Shape;52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ec9e39f846_0_5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Jeanette</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All certificate syllabi contain the green language.  Why do you think that when given a choice, frequently other faculty chose the language in red?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
        <p:nvSpPr>
          <p:cNvPr id="538" name="Google Shape;538;g2ec9e39f846_0_5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ec9e39f846_0_5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Jeanette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
        <p:nvSpPr>
          <p:cNvPr id="551" name="Google Shape;551;g2ec9e39f846_0_5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ecff5f55fb_0_4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2ecff5f55fb_0_4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Jeanette</a:t>
            </a:r>
            <a:endParaRPr/>
          </a:p>
          <a:p>
            <a:pPr marL="0" lvl="0" indent="0" algn="l" rtl="0">
              <a:lnSpc>
                <a:spcPct val="100000"/>
              </a:lnSpc>
              <a:spcBef>
                <a:spcPts val="0"/>
              </a:spcBef>
              <a:spcAft>
                <a:spcPts val="0"/>
              </a:spcAft>
              <a:buSzPts val="1100"/>
              <a:buNone/>
            </a:pPr>
            <a:r>
              <a:rPr lang="en-US"/>
              <a:t>The most common response from faculty is a fear of having students using AI - especially since they believe the primary way it will be used is for cheating.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a:p>
            <a:pPr marL="0" lvl="0" indent="0" algn="l" rtl="0">
              <a:lnSpc>
                <a:spcPct val="100000"/>
              </a:lnSpc>
              <a:spcBef>
                <a:spcPts val="0"/>
              </a:spcBef>
              <a:spcAft>
                <a:spcPts val="0"/>
              </a:spcAft>
              <a:buSzPts val="1100"/>
              <a:buNone/>
            </a:pPr>
            <a:r>
              <a:rPr lang="en-US"/>
              <a:t>jean will insert mentimeter </a:t>
            </a:r>
            <a:endParaRPr/>
          </a:p>
          <a:p>
            <a:pPr marL="0" lvl="0" indent="0" algn="l" rtl="0">
              <a:lnSpc>
                <a:spcPct val="100000"/>
              </a:lnSpc>
              <a:spcBef>
                <a:spcPts val="0"/>
              </a:spcBef>
              <a:spcAft>
                <a:spcPts val="0"/>
              </a:spcAft>
              <a:buSzPts val="1100"/>
              <a:buNone/>
            </a:pPr>
            <a:endParaRPr/>
          </a:p>
        </p:txBody>
      </p:sp>
      <p:sp>
        <p:nvSpPr>
          <p:cNvPr id="250" name="Google Shape;25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eb17d90c42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Jeanette</a:t>
            </a:r>
            <a:endParaRPr/>
          </a:p>
          <a:p>
            <a:pPr marL="0" lvl="0" indent="0" algn="l" rtl="0">
              <a:lnSpc>
                <a:spcPct val="100000"/>
              </a:lnSpc>
              <a:spcBef>
                <a:spcPts val="0"/>
              </a:spcBef>
              <a:spcAft>
                <a:spcPts val="0"/>
              </a:spcAft>
              <a:buSzPts val="1100"/>
              <a:buNone/>
            </a:pPr>
            <a:r>
              <a:rPr lang="en-US"/>
              <a:t>Let’s look at an example.</a:t>
            </a:r>
            <a:endParaRPr/>
          </a:p>
          <a:p>
            <a:pPr marL="0" lvl="0" indent="0" algn="l" rtl="0">
              <a:lnSpc>
                <a:spcPct val="100000"/>
              </a:lnSpc>
              <a:spcBef>
                <a:spcPts val="0"/>
              </a:spcBef>
              <a:spcAft>
                <a:spcPts val="0"/>
              </a:spcAft>
              <a:buSzPts val="1100"/>
              <a:buNone/>
            </a:pPr>
            <a:r>
              <a:rPr lang="en-US"/>
              <a:t>Video of GPT-4o (14 min - math/21:50 language translation)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It is a very patient tutor.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math is one of the most highly failed courses. - students are anxious about asking for help with this subject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569" name="Google Shape;569;g2eb17d90c42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ecff5f55fb_0_1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g2ecff5f55fb_0_10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Jeanette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fills in the gaps and helps enhance learning </a:t>
            </a:r>
            <a:endParaRPr/>
          </a:p>
        </p:txBody>
      </p:sp>
      <p:sp>
        <p:nvSpPr>
          <p:cNvPr id="585" name="Google Shape;585;g2ecff5f55fb_0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ecff5f55fb_0_4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Jeanette- cue video for example of upload books and practice </a:t>
            </a:r>
            <a:endParaRPr>
              <a:solidFill>
                <a:schemeClr val="dk1"/>
              </a:solidFill>
            </a:endParaRPr>
          </a:p>
          <a:p>
            <a:pPr marL="0" lvl="0" indent="0" algn="l" rtl="0">
              <a:lnSpc>
                <a:spcPct val="100000"/>
              </a:lnSpc>
              <a:spcBef>
                <a:spcPts val="0"/>
              </a:spcBef>
              <a:spcAft>
                <a:spcPts val="0"/>
              </a:spcAft>
              <a:buSzPts val="1100"/>
              <a:buNone/>
            </a:pPr>
            <a:r>
              <a:rPr lang="en-US"/>
              <a:t>Ask it to make MC for A&amp;P content for CAT 150 </a:t>
            </a:r>
            <a:endParaRPr/>
          </a:p>
          <a:p>
            <a:pPr marL="0" lvl="0" indent="0" algn="l" rtl="0">
              <a:lnSpc>
                <a:spcPct val="100000"/>
              </a:lnSpc>
              <a:spcBef>
                <a:spcPts val="0"/>
              </a:spcBef>
              <a:spcAft>
                <a:spcPts val="0"/>
              </a:spcAft>
              <a:buSzPts val="1100"/>
              <a:buNone/>
            </a:pPr>
            <a:r>
              <a:rPr lang="en-US"/>
              <a:t>Exam prep</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Where are students copying &amp; pasting from? PDF of textbook? eBook?</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590" name="Google Shape;590;g2ecff5f55fb_0_4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ecff5f55fb_0_5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Jeanette  The value of this workshop was “using the tools”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Take 20-30 mins to practice with whatever resource you want to create- you can use the prompts in the FRC to help guide you.</a:t>
            </a:r>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r>
              <a:rPr lang="en-US">
                <a:solidFill>
                  <a:schemeClr val="dk1"/>
                </a:solidFill>
              </a:rPr>
              <a:t>Jeanette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We can all share experience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Peer-guided is some of the most rich examples of this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MA Faculty who collaborated with ChatGPT to build a website that allows her students to practice verifying insurance</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PTA Faculty who used case studies to assign identities to the chat bot to allow practice interviewing patients to take medical histories</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Nursing Faculty using AI to build NGN style quiz questions by uploading one example as a prompt</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How can faculty prep for practice and reflection in the classroom - model the use of effective or non-effective prompts; model how to critically evaluate responses. Lay groundwork for how prompts can be gradeable events </a:t>
            </a:r>
            <a:endParaRPr>
              <a:solidFill>
                <a:schemeClr val="dk1"/>
              </a:solidFill>
            </a:endParaRPr>
          </a:p>
        </p:txBody>
      </p:sp>
      <p:sp>
        <p:nvSpPr>
          <p:cNvPr id="606" name="Google Shape;606;g2ecff5f55fb_0_5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ecff5f55fb_0_2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g2ecff5f55fb_0_2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u="sng"/>
              <a:t>Jordan: Human in the loop theme</a:t>
            </a:r>
            <a:endParaRPr u="sng"/>
          </a:p>
          <a:p>
            <a:pPr marL="457200" lvl="0" indent="0" algn="l" rtl="0">
              <a:lnSpc>
                <a:spcPct val="100000"/>
              </a:lnSpc>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2ecff5f55fb_0_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g2ecff5f55fb_0_3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Jordan</a:t>
            </a:r>
            <a:endParaRPr/>
          </a:p>
          <a:p>
            <a:pPr marL="0" lvl="0" indent="0" algn="l" rtl="0">
              <a:lnSpc>
                <a:spcPct val="100000"/>
              </a:lnSpc>
              <a:spcBef>
                <a:spcPts val="0"/>
              </a:spcBef>
              <a:spcAft>
                <a:spcPts val="0"/>
              </a:spcAft>
              <a:buSzPts val="1100"/>
              <a:buNone/>
            </a:pPr>
            <a:endParaRPr/>
          </a:p>
          <a:p>
            <a:pPr marL="457200" lvl="0" indent="0" algn="l" rtl="0">
              <a:lnSpc>
                <a:spcPct val="100000"/>
              </a:lnSpc>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ecff5f55fb_0_3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g2ecff5f55fb_0_3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Could the prompt be gradable? Might the assessment of Critical Thinking be what we are interested in?</a:t>
            </a:r>
            <a:endParaRPr/>
          </a:p>
          <a:p>
            <a:pPr marL="0" lvl="0" indent="0" algn="l" rtl="0">
              <a:lnSpc>
                <a:spcPct val="100000"/>
              </a:lnSpc>
              <a:spcBef>
                <a:spcPts val="0"/>
              </a:spcBef>
              <a:spcAft>
                <a:spcPts val="0"/>
              </a:spcAft>
              <a:buSzPts val="1100"/>
              <a:buNone/>
            </a:pPr>
            <a:r>
              <a:rPr lang="en-US"/>
              <a:t>AI for Education Webinar Series</a:t>
            </a:r>
            <a:endParaRPr/>
          </a:p>
        </p:txBody>
      </p:sp>
      <p:sp>
        <p:nvSpPr>
          <p:cNvPr id="632" name="Google Shape;632;g2ecff5f55fb_0_3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ecff5f55fb_0_3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0" name="Google Shape;640;g2ecff5f55fb_0_3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Jordan</a:t>
            </a:r>
            <a:endParaRPr/>
          </a:p>
          <a:p>
            <a:pPr marL="0" lvl="0" indent="0" algn="l" rtl="0">
              <a:lnSpc>
                <a:spcPct val="100000"/>
              </a:lnSpc>
              <a:spcBef>
                <a:spcPts val="0"/>
              </a:spcBef>
              <a:spcAft>
                <a:spcPts val="0"/>
              </a:spcAft>
              <a:buSzPts val="1100"/>
              <a:buNone/>
            </a:pPr>
            <a:r>
              <a:rPr lang="en-US"/>
              <a:t>COS MLT example</a:t>
            </a:r>
            <a:endParaRPr/>
          </a:p>
          <a:p>
            <a:pPr marL="0" lvl="0" indent="0" algn="l" rtl="0">
              <a:lnSpc>
                <a:spcPct val="100000"/>
              </a:lnSpc>
              <a:spcBef>
                <a:spcPts val="0"/>
              </a:spcBef>
              <a:spcAft>
                <a:spcPts val="0"/>
              </a:spcAft>
              <a:buSzPts val="1100"/>
              <a:buNone/>
            </a:pPr>
            <a:r>
              <a:rPr lang="en-US"/>
              <a:t>We are trying to change their mindset from “catching students” to effective use of the tool</a:t>
            </a:r>
            <a:endParaRPr/>
          </a:p>
          <a:p>
            <a:pPr marL="0" lvl="0" indent="0" algn="l" rtl="0">
              <a:lnSpc>
                <a:spcPct val="100000"/>
              </a:lnSpc>
              <a:spcBef>
                <a:spcPts val="0"/>
              </a:spcBef>
              <a:spcAft>
                <a:spcPts val="0"/>
              </a:spcAft>
              <a:buSzPts val="1100"/>
              <a:buNone/>
            </a:pPr>
            <a:r>
              <a:rPr lang="en-US"/>
              <a:t>Turin it in (4% false positive)</a:t>
            </a:r>
            <a:endParaRPr/>
          </a:p>
          <a:p>
            <a:pPr marL="0" lvl="0" indent="0" algn="l" rtl="0">
              <a:lnSpc>
                <a:spcPct val="100000"/>
              </a:lnSpc>
              <a:spcBef>
                <a:spcPts val="0"/>
              </a:spcBef>
              <a:spcAft>
                <a:spcPts val="0"/>
              </a:spcAft>
              <a:buSzPts val="1100"/>
              <a:buNone/>
            </a:pPr>
            <a:r>
              <a:rPr lang="en-US"/>
              <a:t>Massachusetts example of lawsuit</a:t>
            </a:r>
            <a:endParaRPr/>
          </a:p>
          <a:p>
            <a:pPr marL="0" lvl="0" indent="0" algn="l" rtl="0">
              <a:lnSpc>
                <a:spcPct val="100000"/>
              </a:lnSpc>
              <a:spcBef>
                <a:spcPts val="0"/>
              </a:spcBef>
              <a:spcAft>
                <a:spcPts val="0"/>
              </a:spcAft>
              <a:buSzPts val="1100"/>
              <a:buNone/>
            </a:pPr>
            <a:r>
              <a:rPr lang="en-US"/>
              <a:t>AI “skills” that employers are seeking–our job is education—aligning skills we teach with the workforce need</a:t>
            </a:r>
            <a:endParaRPr/>
          </a:p>
        </p:txBody>
      </p:sp>
      <p:sp>
        <p:nvSpPr>
          <p:cNvPr id="641" name="Google Shape;641;g2ecff5f55fb_0_3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ecff5f55fb_0_4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7" name="Google Shape;647;g2ecff5f55fb_0_4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eb17d90c42_2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jean</a:t>
            </a:r>
            <a:endParaRPr/>
          </a:p>
        </p:txBody>
      </p:sp>
      <p:sp>
        <p:nvSpPr>
          <p:cNvPr id="653" name="Google Shape;653;g2eb17d90c42_2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dd860f38f0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US"/>
              <a:t>Jordan does intro and research:</a:t>
            </a:r>
            <a:endParaRPr/>
          </a:p>
          <a:p>
            <a:pPr marL="0" lvl="0" indent="0" algn="l" rtl="0">
              <a:lnSpc>
                <a:spcPct val="115000"/>
              </a:lnSpc>
              <a:spcBef>
                <a:spcPts val="1200"/>
              </a:spcBef>
              <a:spcAft>
                <a:spcPts val="0"/>
              </a:spcAft>
              <a:buSzPts val="1100"/>
              <a:buNone/>
            </a:pPr>
            <a:r>
              <a:rPr lang="en-US"/>
              <a:t>Generative AI refers to artificial intelligence systems capable of creating new content. This can include text, images, audio, video, and even computer code. The key feature that sets generative AI apart is its ability to produce original outputs based on the patterns it has learned from training data. It can also do this very quickly.</a:t>
            </a:r>
            <a:endParaRPr/>
          </a:p>
          <a:p>
            <a:pPr marL="0" lvl="1" indent="0" algn="l" rtl="0">
              <a:lnSpc>
                <a:spcPct val="100000"/>
              </a:lnSpc>
              <a:spcBef>
                <a:spcPts val="0"/>
              </a:spcBef>
              <a:spcAft>
                <a:spcPts val="0"/>
              </a:spcAft>
              <a:buClr>
                <a:schemeClr val="dk1"/>
              </a:buClr>
              <a:buSzPts val="1100"/>
              <a:buFont typeface="Arial"/>
              <a:buNone/>
            </a:pPr>
            <a:r>
              <a:rPr lang="en-US" b="1">
                <a:solidFill>
                  <a:schemeClr val="dk1"/>
                </a:solidFill>
              </a:rPr>
              <a:t>AI is here! </a:t>
            </a:r>
            <a:r>
              <a:rPr lang="en-US">
                <a:solidFill>
                  <a:schemeClr val="dk1"/>
                </a:solidFill>
              </a:rPr>
              <a:t>Faculty have access to it…students have access to it, so let’s figure out how to use it for good.</a:t>
            </a:r>
            <a:endParaRPr/>
          </a:p>
        </p:txBody>
      </p:sp>
      <p:sp>
        <p:nvSpPr>
          <p:cNvPr id="261" name="Google Shape;261;g2dd860f38f0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2dd860f38f0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jean</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We are going to walk through through a couple samples of how to use GAI as instructors.</a:t>
            </a:r>
            <a:endParaRPr/>
          </a:p>
        </p:txBody>
      </p:sp>
      <p:sp>
        <p:nvSpPr>
          <p:cNvPr id="665" name="Google Shape;665;g2dd860f38f0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dd73f8eefe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a:p>
            <a:pPr marL="0" lvl="0" indent="0" algn="l" rtl="0">
              <a:lnSpc>
                <a:spcPct val="100000"/>
              </a:lnSpc>
              <a:spcBef>
                <a:spcPts val="0"/>
              </a:spcBef>
              <a:spcAft>
                <a:spcPts val="0"/>
              </a:spcAft>
              <a:buSzPts val="1100"/>
              <a:buNone/>
            </a:pPr>
            <a:r>
              <a:rPr lang="en-US"/>
              <a:t>So I know that case studies are an effective teaching tool but they are time-consuming to come up with. I’m going to outsource that. It doesn’t have to be complicated.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Input number 2</a:t>
            </a:r>
            <a:endParaRPr/>
          </a:p>
        </p:txBody>
      </p:sp>
      <p:sp>
        <p:nvSpPr>
          <p:cNvPr id="680" name="Google Shape;680;g2dd73f8eefe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dd73f8eefe_3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a:p>
            <a:pPr marL="0" lvl="0" indent="0" algn="l" rtl="0">
              <a:lnSpc>
                <a:spcPct val="100000"/>
              </a:lnSpc>
              <a:spcBef>
                <a:spcPts val="0"/>
              </a:spcBef>
              <a:spcAft>
                <a:spcPts val="0"/>
              </a:spcAft>
              <a:buSzPts val="1100"/>
              <a:buNone/>
            </a:pPr>
            <a:r>
              <a:rPr lang="en-US"/>
              <a:t>what else should I ask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I’m not an MA what should I ask next?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type in based off of scenario 2</a:t>
            </a:r>
            <a:endParaRPr/>
          </a:p>
          <a:p>
            <a:pPr marL="0" lvl="0" indent="0" algn="l" rtl="0">
              <a:lnSpc>
                <a:spcPct val="100000"/>
              </a:lnSpc>
              <a:spcBef>
                <a:spcPts val="0"/>
              </a:spcBef>
              <a:spcAft>
                <a:spcPts val="0"/>
              </a:spcAft>
              <a:buSzPts val="1100"/>
              <a:buNone/>
            </a:pPr>
            <a:endParaRPr/>
          </a:p>
        </p:txBody>
      </p:sp>
      <p:sp>
        <p:nvSpPr>
          <p:cNvPr id="692" name="Google Shape;692;g2dd73f8eefe_3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dd73f8eefe_3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a:p>
            <a:pPr marL="0" lvl="0" indent="0" algn="l" rtl="0">
              <a:lnSpc>
                <a:spcPct val="100000"/>
              </a:lnSpc>
              <a:spcBef>
                <a:spcPts val="0"/>
              </a:spcBef>
              <a:spcAft>
                <a:spcPts val="0"/>
              </a:spcAft>
              <a:buSzPts val="1100"/>
              <a:buNone/>
            </a:pPr>
            <a:r>
              <a:rPr lang="en-US"/>
              <a:t>Maybe you teach mental health and want to add in an element of interpersonal skill development and deescalation. I’m going to make my patient also be angry.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Chat GPT is conversational, it does not need to be complicated, you can ask it to do things as though you are asking an assistant, only you don’t need to think about manners. In fact, I often have to fight the urge to type back “thank you” after it does something perfectly for me. Not necessary.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You can also ask Chat GPT to give you feedback on your responses and how effective you were at deescalating the patient, tips for improvement.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However, if you would like a more ready made, less personalized prompt, we are also going to share some with you that don't require as much refining. I’ll walk you through one of these examples.</a:t>
            </a:r>
            <a:endParaRPr/>
          </a:p>
        </p:txBody>
      </p:sp>
      <p:sp>
        <p:nvSpPr>
          <p:cNvPr id="706" name="Google Shape;706;g2dd73f8eefe_3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0d4fdccb43_0_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g30d4fdccb43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p:txBody>
      </p:sp>
      <p:sp>
        <p:nvSpPr>
          <p:cNvPr id="719" name="Google Shape;719;g30d4fdccb43_0_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 - critical thinking - prompt engineering - refining assessment (AI for Education podcast–the chat with the bot can be graded)</a:t>
            </a:r>
            <a:endParaRPr/>
          </a:p>
          <a:p>
            <a:pPr marL="0" lvl="0" indent="0" algn="l" rtl="0">
              <a:lnSpc>
                <a:spcPct val="100000"/>
              </a:lnSpc>
              <a:spcBef>
                <a:spcPts val="0"/>
              </a:spcBef>
              <a:spcAft>
                <a:spcPts val="0"/>
              </a:spcAft>
              <a:buSzPts val="1100"/>
              <a:buNone/>
            </a:pPr>
            <a:r>
              <a:rPr lang="en-US"/>
              <a:t>So we have looked at interactive activities, what else would you like to see from this list, or other ideas not on the list…</a:t>
            </a:r>
            <a:endParaRPr/>
          </a:p>
          <a:p>
            <a:pPr marL="0" lvl="0" indent="0" algn="l" rtl="0">
              <a:lnSpc>
                <a:spcPct val="100000"/>
              </a:lnSpc>
              <a:spcBef>
                <a:spcPts val="0"/>
              </a:spcBef>
              <a:spcAft>
                <a:spcPts val="0"/>
              </a:spcAft>
              <a:buSzPts val="1100"/>
              <a:buNone/>
            </a:pPr>
            <a:r>
              <a:rPr lang="en-US"/>
              <a:t>Critical Thinking</a:t>
            </a:r>
            <a:endParaRPr/>
          </a:p>
        </p:txBody>
      </p:sp>
      <p:sp>
        <p:nvSpPr>
          <p:cNvPr id="725" name="Google Shape;72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0d4fdccb43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g30d4fdccb43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Jean</a:t>
            </a:r>
            <a:endParaRPr/>
          </a:p>
        </p:txBody>
      </p:sp>
      <p:sp>
        <p:nvSpPr>
          <p:cNvPr id="736" name="Google Shape;736;g30d4fdccb43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30ed9e4374c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30ed9e437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Jean pulls over author slide from CBEN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2de4d7214bf_2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AutoNum type="arabicPeriod"/>
            </a:pPr>
            <a:r>
              <a:rPr lang="en-US"/>
              <a:t>Have students use AI to create specific clinical tasks or items (ex: have them use ChatGPT to create a physician’s schedule or a treatment plan) </a:t>
            </a:r>
            <a:endParaRPr/>
          </a:p>
          <a:p>
            <a:pPr marL="457200" lvl="0" indent="-298450" algn="l" rtl="0">
              <a:lnSpc>
                <a:spcPct val="100000"/>
              </a:lnSpc>
              <a:spcBef>
                <a:spcPts val="0"/>
              </a:spcBef>
              <a:spcAft>
                <a:spcPts val="0"/>
              </a:spcAft>
              <a:buSzPts val="1100"/>
              <a:buAutoNum type="arabicPeriod"/>
            </a:pPr>
            <a:r>
              <a:rPr lang="en-US"/>
              <a:t>Talk to your advisory boards about how they are seeing AI develop in their practice, and how we might better prepare students to use this technology.  </a:t>
            </a:r>
            <a:endParaRPr/>
          </a:p>
          <a:p>
            <a:pPr marL="457200" lvl="0" indent="-298450" algn="l" rtl="0">
              <a:lnSpc>
                <a:spcPct val="100000"/>
              </a:lnSpc>
              <a:spcBef>
                <a:spcPts val="0"/>
              </a:spcBef>
              <a:spcAft>
                <a:spcPts val="0"/>
              </a:spcAft>
              <a:buSzPts val="1100"/>
              <a:buAutoNum type="arabicPeriod"/>
            </a:pPr>
            <a:r>
              <a:rPr lang="en-US"/>
              <a:t>Have students do research projects on how AI is being used in their specific field. </a:t>
            </a:r>
            <a:endParaRPr/>
          </a:p>
        </p:txBody>
      </p:sp>
      <p:sp>
        <p:nvSpPr>
          <p:cNvPr id="758" name="Google Shape;758;g2de4d7214bf_2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e9c06c6dd8_4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SzPts val="1100"/>
              <a:buNone/>
            </a:pPr>
            <a:r>
              <a:rPr lang="en-US">
                <a:solidFill>
                  <a:schemeClr val="dk1"/>
                </a:solidFill>
              </a:rPr>
              <a:t>Jordan</a:t>
            </a:r>
            <a:endParaRPr>
              <a:solidFill>
                <a:schemeClr val="dk1"/>
              </a:solidFill>
            </a:endParaRPr>
          </a:p>
          <a:p>
            <a:pPr marL="0" lvl="1" indent="0" algn="l" rtl="0">
              <a:lnSpc>
                <a:spcPct val="100000"/>
              </a:lnSpc>
              <a:spcBef>
                <a:spcPts val="0"/>
              </a:spcBef>
              <a:spcAft>
                <a:spcPts val="0"/>
              </a:spcAft>
              <a:buSzPts val="1100"/>
              <a:buNone/>
            </a:pPr>
            <a:r>
              <a:rPr lang="en-US">
                <a:solidFill>
                  <a:schemeClr val="dk1"/>
                </a:solidFill>
              </a:rPr>
              <a:t>The roots of generative AI can be traced back to the 1950s with early concepts of machine learning- 1st design was used to play checkers. In the 60s Eliza was considered the 1st chatbot which was a talking computer program that would respond to a human, using a natural language and responses designed to sound empathic (Turing Test). In the 1980s Deep learning was developed that uses algorithms to process the data and to imitate the human thinking process. </a:t>
            </a:r>
            <a:endParaRPr>
              <a:solidFill>
                <a:schemeClr val="dk1"/>
              </a:solidFill>
            </a:endParaRPr>
          </a:p>
          <a:p>
            <a:pPr marL="0" lvl="1" indent="0" algn="l" rtl="0">
              <a:lnSpc>
                <a:spcPct val="100000"/>
              </a:lnSpc>
              <a:spcBef>
                <a:spcPts val="0"/>
              </a:spcBef>
              <a:spcAft>
                <a:spcPts val="0"/>
              </a:spcAft>
              <a:buSzPts val="1100"/>
              <a:buNone/>
            </a:pPr>
            <a:r>
              <a:rPr lang="en-US">
                <a:solidFill>
                  <a:schemeClr val="dk1"/>
                </a:solidFill>
              </a:rPr>
              <a:t> </a:t>
            </a:r>
            <a:endParaRPr>
              <a:solidFill>
                <a:schemeClr val="dk1"/>
              </a:solidFill>
            </a:endParaRPr>
          </a:p>
          <a:p>
            <a:pPr marL="0" lvl="1" indent="0" algn="l" rtl="0">
              <a:lnSpc>
                <a:spcPct val="100000"/>
              </a:lnSpc>
              <a:spcBef>
                <a:spcPts val="0"/>
              </a:spcBef>
              <a:spcAft>
                <a:spcPts val="0"/>
              </a:spcAft>
              <a:buSzPts val="1100"/>
              <a:buNone/>
            </a:pPr>
            <a:r>
              <a:rPr lang="en-US">
                <a:solidFill>
                  <a:schemeClr val="dk1"/>
                </a:solidFill>
              </a:rPr>
              <a:t>In this century, you can see there has been rapid advancements with models like GPT-3; GPT stands for generative pre-trained transformer, and DALL-E. AI models like GPT-3 can write essays, while DALL-E can create images from text descriptions. Many different versions of Ai out there.</a:t>
            </a:r>
            <a:endParaRPr>
              <a:solidFill>
                <a:schemeClr val="dk1"/>
              </a:solidFill>
            </a:endParaRPr>
          </a:p>
          <a:p>
            <a:pPr marL="0" lvl="1" indent="0" algn="l" rtl="0">
              <a:lnSpc>
                <a:spcPct val="100000"/>
              </a:lnSpc>
              <a:spcBef>
                <a:spcPts val="0"/>
              </a:spcBef>
              <a:spcAft>
                <a:spcPts val="0"/>
              </a:spcAft>
              <a:buSzPts val="1100"/>
              <a:buNone/>
            </a:pPr>
            <a:r>
              <a:rPr lang="en-US">
                <a:solidFill>
                  <a:schemeClr val="dk1"/>
                </a:solidFill>
              </a:rPr>
              <a:t> </a:t>
            </a:r>
            <a:endParaRPr>
              <a:solidFill>
                <a:schemeClr val="dk1"/>
              </a:solidFill>
            </a:endParaRPr>
          </a:p>
          <a:p>
            <a:pPr marL="0" lvl="1" indent="0" algn="l" rtl="0">
              <a:lnSpc>
                <a:spcPct val="100000"/>
              </a:lnSpc>
              <a:spcBef>
                <a:spcPts val="0"/>
              </a:spcBef>
              <a:spcAft>
                <a:spcPts val="0"/>
              </a:spcAft>
              <a:buSzPts val="1100"/>
              <a:buNone/>
            </a:pPr>
            <a:r>
              <a:rPr lang="en-US">
                <a:solidFill>
                  <a:schemeClr val="dk1"/>
                </a:solidFill>
              </a:rPr>
              <a:t>Think Alexa and Siri these are voice assistants powered by AI. Google uses AI… it is all around us.</a:t>
            </a:r>
            <a:endParaRPr>
              <a:solidFill>
                <a:schemeClr val="dk1"/>
              </a:solidFill>
            </a:endParaRPr>
          </a:p>
          <a:p>
            <a:pPr marL="0" lvl="1" indent="0" algn="l" rtl="0">
              <a:lnSpc>
                <a:spcPct val="100000"/>
              </a:lnSpc>
              <a:spcBef>
                <a:spcPts val="0"/>
              </a:spcBef>
              <a:spcAft>
                <a:spcPts val="0"/>
              </a:spcAft>
              <a:buSzPts val="1100"/>
              <a:buNone/>
            </a:pPr>
            <a:endParaRPr>
              <a:solidFill>
                <a:schemeClr val="dk1"/>
              </a:solidFill>
            </a:endParaRPr>
          </a:p>
          <a:p>
            <a:pPr marL="0" lvl="1" indent="0" algn="l" rtl="0">
              <a:lnSpc>
                <a:spcPct val="100000"/>
              </a:lnSpc>
              <a:spcBef>
                <a:spcPts val="0"/>
              </a:spcBef>
              <a:spcAft>
                <a:spcPts val="0"/>
              </a:spcAft>
              <a:buSzPts val="1100"/>
              <a:buNone/>
            </a:pPr>
            <a:endParaRPr>
              <a:solidFill>
                <a:schemeClr val="dk1"/>
              </a:solidFill>
            </a:endParaRPr>
          </a:p>
          <a:p>
            <a:pPr marL="0" lvl="1" indent="0" algn="l" rtl="0">
              <a:lnSpc>
                <a:spcPct val="100000"/>
              </a:lnSpc>
              <a:spcBef>
                <a:spcPts val="0"/>
              </a:spcBef>
              <a:spcAft>
                <a:spcPts val="0"/>
              </a:spcAft>
              <a:buSzPts val="1100"/>
              <a:buNone/>
            </a:pPr>
            <a:r>
              <a:rPr lang="en-US" sz="1350">
                <a:solidFill>
                  <a:srgbClr val="EEF0FF"/>
                </a:solidFill>
                <a:highlight>
                  <a:srgbClr val="1F1F1F"/>
                </a:highlight>
                <a:latin typeface="Roboto"/>
                <a:ea typeface="Roboto"/>
                <a:cs typeface="Roboto"/>
                <a:sym typeface="Roboto"/>
              </a:rPr>
              <a:t>The Turing test is a method for evaluating a machine's ability to exhibit human-like intelligence. The test is named after Alan Turing, an English computer scientist, mathematician, and cryptanalyst who proposed it in his 1950 essay, "Computing machinery and intelligence". The test involves a human interrogator attempting to determine if a participant in a natural-language conversation is a human or a computer. The participant passes the test if the interrogator is convinced that the participant is human.</a:t>
            </a:r>
            <a:endParaRPr>
              <a:solidFill>
                <a:schemeClr val="dk1"/>
              </a:solidFill>
            </a:endParaRPr>
          </a:p>
          <a:p>
            <a:pPr marL="0" lvl="1" indent="0" algn="l" rtl="0">
              <a:lnSpc>
                <a:spcPct val="100000"/>
              </a:lnSpc>
              <a:spcBef>
                <a:spcPts val="0"/>
              </a:spcBef>
              <a:spcAft>
                <a:spcPts val="0"/>
              </a:spcAft>
              <a:buSzPts val="1100"/>
              <a:buNone/>
            </a:pPr>
            <a:endParaRPr>
              <a:solidFill>
                <a:schemeClr val="dk1"/>
              </a:solidFill>
            </a:endParaRPr>
          </a:p>
          <a:p>
            <a:pPr marL="0" lvl="1" indent="0" algn="l" rtl="0">
              <a:lnSpc>
                <a:spcPct val="100000"/>
              </a:lnSpc>
              <a:spcBef>
                <a:spcPts val="0"/>
              </a:spcBef>
              <a:spcAft>
                <a:spcPts val="0"/>
              </a:spcAft>
              <a:buSzPts val="1100"/>
              <a:buNone/>
            </a:pPr>
            <a:endParaRPr/>
          </a:p>
          <a:p>
            <a:pPr marL="0" lvl="1" indent="0" algn="l" rtl="0">
              <a:lnSpc>
                <a:spcPct val="100000"/>
              </a:lnSpc>
              <a:spcBef>
                <a:spcPts val="0"/>
              </a:spcBef>
              <a:spcAft>
                <a:spcPts val="0"/>
              </a:spcAft>
              <a:buSzPts val="1100"/>
              <a:buNone/>
            </a:pPr>
            <a:endParaRPr/>
          </a:p>
        </p:txBody>
      </p:sp>
      <p:sp>
        <p:nvSpPr>
          <p:cNvPr id="274" name="Google Shape;274;g2e9c06c6dd8_4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ec9e39f846_0_6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SzPts val="1100"/>
              <a:buNone/>
            </a:pPr>
            <a:r>
              <a:rPr lang="en-US">
                <a:solidFill>
                  <a:schemeClr val="dk1"/>
                </a:solidFill>
              </a:rPr>
              <a:t>Jordan</a:t>
            </a:r>
            <a:endParaRPr>
              <a:solidFill>
                <a:schemeClr val="dk1"/>
              </a:solidFill>
            </a:endParaRPr>
          </a:p>
          <a:p>
            <a:pPr marL="0" lvl="1" indent="0" algn="l" rtl="0">
              <a:lnSpc>
                <a:spcPct val="100000"/>
              </a:lnSpc>
              <a:spcBef>
                <a:spcPts val="0"/>
              </a:spcBef>
              <a:spcAft>
                <a:spcPts val="0"/>
              </a:spcAft>
              <a:buSzPts val="1100"/>
              <a:buNone/>
            </a:pPr>
            <a:r>
              <a:rPr lang="en-US">
                <a:solidFill>
                  <a:schemeClr val="dk1"/>
                </a:solidFill>
              </a:rPr>
              <a:t>AI is now impacting healthcare</a:t>
            </a:r>
            <a:endParaRPr>
              <a:solidFill>
                <a:schemeClr val="dk1"/>
              </a:solidFill>
            </a:endParaRPr>
          </a:p>
          <a:p>
            <a:pPr marL="0" lvl="1" indent="0" algn="l" rtl="0">
              <a:lnSpc>
                <a:spcPct val="100000"/>
              </a:lnSpc>
              <a:spcBef>
                <a:spcPts val="0"/>
              </a:spcBef>
              <a:spcAft>
                <a:spcPts val="0"/>
              </a:spcAft>
              <a:buSzPts val="1100"/>
              <a:buNone/>
            </a:pPr>
            <a:endParaRPr/>
          </a:p>
        </p:txBody>
      </p:sp>
      <p:sp>
        <p:nvSpPr>
          <p:cNvPr id="286" name="Google Shape;286;g2ec9e39f846_0_6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0d4fdccb4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Clr>
                <a:schemeClr val="dk1"/>
              </a:buClr>
              <a:buSzPts val="1100"/>
              <a:buFont typeface="Arial"/>
              <a:buNone/>
            </a:pPr>
            <a:r>
              <a:rPr lang="en-US"/>
              <a:t>The 2024 Graduate Employability Report findings are based on two online surveys conducted among</a:t>
            </a:r>
            <a:r>
              <a:rPr lang="en-US" b="1"/>
              <a:t> 1000 U.S. employers and </a:t>
            </a:r>
            <a:r>
              <a:rPr lang="en-US" b="1">
                <a:solidFill>
                  <a:schemeClr val="dk1"/>
                </a:solidFill>
              </a:rPr>
              <a:t>974</a:t>
            </a:r>
            <a:r>
              <a:rPr lang="en-US">
                <a:solidFill>
                  <a:schemeClr val="dk1"/>
                </a:solidFill>
              </a:rPr>
              <a:t> </a:t>
            </a:r>
            <a:r>
              <a:rPr lang="en-US" b="1"/>
              <a:t>recent graduates/students from May 2, 2024, to May 28, 2024</a:t>
            </a:r>
            <a:r>
              <a:rPr lang="en-US"/>
              <a:t>, via Pollfish. The employer survey collected responses from 1,000 working adults employed for wages across all fields, with demographic quotas set for gender and age ranges. The graduate/worker survey gathered 974 responses from individuals who received a 2- or 4- year degree and/or a skills certification within the last year.</a:t>
            </a:r>
            <a:endParaRPr/>
          </a:p>
          <a:p>
            <a:pPr marL="0" lvl="1" indent="0" algn="l" rtl="0">
              <a:lnSpc>
                <a:spcPct val="100000"/>
              </a:lnSpc>
              <a:spcBef>
                <a:spcPts val="0"/>
              </a:spcBef>
              <a:spcAft>
                <a:spcPts val="0"/>
              </a:spcAft>
              <a:buClr>
                <a:schemeClr val="dk1"/>
              </a:buClr>
              <a:buSzPts val="1100"/>
              <a:buFont typeface="Arial"/>
              <a:buNone/>
            </a:pPr>
            <a:endParaRPr/>
          </a:p>
        </p:txBody>
      </p:sp>
      <p:sp>
        <p:nvSpPr>
          <p:cNvPr id="292" name="Google Shape;292;g30d4fdccb4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0d4fdccb43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indent="0" algn="l" rtl="0">
              <a:lnSpc>
                <a:spcPct val="100000"/>
              </a:lnSpc>
              <a:spcBef>
                <a:spcPts val="0"/>
              </a:spcBef>
              <a:spcAft>
                <a:spcPts val="0"/>
              </a:spcAft>
              <a:buClr>
                <a:schemeClr val="dk1"/>
              </a:buClr>
              <a:buSzPts val="1100"/>
              <a:buFont typeface="Arial"/>
              <a:buNone/>
            </a:pPr>
            <a:r>
              <a:rPr lang="en-US"/>
              <a:t>JORDAN Add slide data from Webinar</a:t>
            </a:r>
            <a:endParaRPr/>
          </a:p>
          <a:p>
            <a:pPr marL="0" lvl="1" indent="0" algn="l" rtl="0">
              <a:lnSpc>
                <a:spcPct val="100000"/>
              </a:lnSpc>
              <a:spcBef>
                <a:spcPts val="0"/>
              </a:spcBef>
              <a:spcAft>
                <a:spcPts val="0"/>
              </a:spcAft>
              <a:buClr>
                <a:schemeClr val="dk1"/>
              </a:buClr>
              <a:buSzPts val="1100"/>
              <a:buFont typeface="Arial"/>
              <a:buNone/>
            </a:pPr>
            <a:endParaRPr/>
          </a:p>
        </p:txBody>
      </p:sp>
      <p:sp>
        <p:nvSpPr>
          <p:cNvPr id="305" name="Google Shape;305;g30d4fdccb43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30d4fdccb4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US"/>
              <a:t>Jordan does intro and research:</a:t>
            </a:r>
            <a:endParaRPr/>
          </a:p>
          <a:p>
            <a:pPr marL="0" lvl="0" indent="0" algn="l" rtl="0">
              <a:lnSpc>
                <a:spcPct val="115000"/>
              </a:lnSpc>
              <a:spcBef>
                <a:spcPts val="1200"/>
              </a:spcBef>
              <a:spcAft>
                <a:spcPts val="0"/>
              </a:spcAft>
              <a:buSzPts val="1100"/>
              <a:buNone/>
            </a:pPr>
            <a:r>
              <a:rPr lang="en-US"/>
              <a:t>*image by bing AI creator</a:t>
            </a:r>
            <a:endParaRPr/>
          </a:p>
          <a:p>
            <a:pPr marL="0" lvl="0" indent="0" algn="l" rtl="0">
              <a:lnSpc>
                <a:spcPct val="115000"/>
              </a:lnSpc>
              <a:spcBef>
                <a:spcPts val="1200"/>
              </a:spcBef>
              <a:spcAft>
                <a:spcPts val="0"/>
              </a:spcAft>
              <a:buSzPts val="1100"/>
              <a:buNone/>
            </a:pPr>
            <a:r>
              <a:rPr lang="en-US"/>
              <a:t>Generative AI refers to artificial intelligence systems capable of creating new content. This can include text, images, audio, video, and even computer code. The key feature that sets generative AI apart is its ability to produce original outputs based on the patterns it has learned from training data. It can also do this very quickly.</a:t>
            </a:r>
            <a:endParaRPr/>
          </a:p>
          <a:p>
            <a:pPr marL="0" lvl="1" indent="0" algn="l" rtl="0">
              <a:lnSpc>
                <a:spcPct val="100000"/>
              </a:lnSpc>
              <a:spcBef>
                <a:spcPts val="0"/>
              </a:spcBef>
              <a:spcAft>
                <a:spcPts val="0"/>
              </a:spcAft>
              <a:buClr>
                <a:schemeClr val="dk1"/>
              </a:buClr>
              <a:buSzPts val="1100"/>
              <a:buFont typeface="Arial"/>
              <a:buNone/>
            </a:pPr>
            <a:r>
              <a:rPr lang="en-US" b="1">
                <a:solidFill>
                  <a:schemeClr val="dk1"/>
                </a:solidFill>
              </a:rPr>
              <a:t>AI is here! </a:t>
            </a:r>
            <a:r>
              <a:rPr lang="en-US">
                <a:solidFill>
                  <a:schemeClr val="dk1"/>
                </a:solidFill>
              </a:rPr>
              <a:t>Faculty have access to it…students have access to it, so let’s figure out how to use it for good.</a:t>
            </a:r>
            <a:endParaRPr/>
          </a:p>
        </p:txBody>
      </p:sp>
      <p:sp>
        <p:nvSpPr>
          <p:cNvPr id="327" name="Google Shape;327;g30d4fdccb43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
        <p:cNvGrpSpPr/>
        <p:nvPr/>
      </p:nvGrpSpPr>
      <p:grpSpPr>
        <a:xfrm>
          <a:off x="0" y="0"/>
          <a:ext cx="0" cy="0"/>
          <a:chOff x="0" y="0"/>
          <a:chExt cx="0" cy="0"/>
        </a:xfrm>
      </p:grpSpPr>
      <p:sp>
        <p:nvSpPr>
          <p:cNvPr id="13" name="Google Shape;13;p24"/>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4"/>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4"/>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2"/>
          <p:cNvSpPr txBox="1">
            <a:spLocks noGrp="1"/>
          </p:cNvSpPr>
          <p:nvPr>
            <p:ph type="title"/>
          </p:nvPr>
        </p:nvSpPr>
        <p:spPr>
          <a:xfrm>
            <a:off x="914400" y="1170432"/>
            <a:ext cx="3023616" cy="185318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2"/>
          <p:cNvSpPr>
            <a:spLocks noGrp="1"/>
          </p:cNvSpPr>
          <p:nvPr>
            <p:ph type="pic" idx="2"/>
          </p:nvPr>
        </p:nvSpPr>
        <p:spPr>
          <a:xfrm>
            <a:off x="4287048" y="1141171"/>
            <a:ext cx="4541550" cy="4954830"/>
          </a:xfrm>
          <a:prstGeom prst="rect">
            <a:avLst/>
          </a:prstGeom>
          <a:noFill/>
          <a:ln>
            <a:noFill/>
          </a:ln>
        </p:spPr>
      </p:sp>
      <p:sp>
        <p:nvSpPr>
          <p:cNvPr id="72" name="Google Shape;72;p32"/>
          <p:cNvSpPr txBox="1">
            <a:spLocks noGrp="1"/>
          </p:cNvSpPr>
          <p:nvPr>
            <p:ph type="body" idx="1"/>
          </p:nvPr>
        </p:nvSpPr>
        <p:spPr>
          <a:xfrm>
            <a:off x="914400" y="3023616"/>
            <a:ext cx="3023616" cy="307238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53"/>
              </a:spcBef>
              <a:spcAft>
                <a:spcPts val="0"/>
              </a:spcAft>
              <a:buSzPts val="1088"/>
              <a:buNone/>
              <a:defRPr sz="1360"/>
            </a:lvl1pPr>
            <a:lvl2pPr marL="914400" lvl="1" indent="-228600" algn="l">
              <a:lnSpc>
                <a:spcPct val="90000"/>
              </a:lnSpc>
              <a:spcBef>
                <a:spcPts val="160"/>
              </a:spcBef>
              <a:spcAft>
                <a:spcPts val="0"/>
              </a:spcAft>
              <a:buSzPts val="768"/>
              <a:buNone/>
              <a:defRPr sz="960"/>
            </a:lvl2pPr>
            <a:lvl3pPr marL="1371600" lvl="2" indent="-228600" algn="l">
              <a:lnSpc>
                <a:spcPct val="90000"/>
              </a:lnSpc>
              <a:spcBef>
                <a:spcPts val="320"/>
              </a:spcBef>
              <a:spcAft>
                <a:spcPts val="0"/>
              </a:spcAft>
              <a:buSzPts val="640"/>
              <a:buNone/>
              <a:defRPr sz="800"/>
            </a:lvl3pPr>
            <a:lvl4pPr marL="1828800" lvl="3" indent="-228600" algn="l">
              <a:lnSpc>
                <a:spcPct val="90000"/>
              </a:lnSpc>
              <a:spcBef>
                <a:spcPts val="320"/>
              </a:spcBef>
              <a:spcAft>
                <a:spcPts val="0"/>
              </a:spcAft>
              <a:buSzPts val="576"/>
              <a:buNone/>
              <a:defRPr sz="720"/>
            </a:lvl4pPr>
            <a:lvl5pPr marL="2286000" lvl="4" indent="-228600" algn="l">
              <a:lnSpc>
                <a:spcPct val="90000"/>
              </a:lnSpc>
              <a:spcBef>
                <a:spcPts val="320"/>
              </a:spcBef>
              <a:spcAft>
                <a:spcPts val="0"/>
              </a:spcAft>
              <a:buSzPts val="576"/>
              <a:buNone/>
              <a:defRPr sz="720"/>
            </a:lvl5pPr>
            <a:lvl6pPr marL="2743200" lvl="5" indent="-228600" algn="l">
              <a:lnSpc>
                <a:spcPct val="90000"/>
              </a:lnSpc>
              <a:spcBef>
                <a:spcPts val="320"/>
              </a:spcBef>
              <a:spcAft>
                <a:spcPts val="0"/>
              </a:spcAft>
              <a:buSzPts val="576"/>
              <a:buNone/>
              <a:defRPr sz="720"/>
            </a:lvl6pPr>
            <a:lvl7pPr marL="3200400" lvl="6" indent="-228600" algn="l">
              <a:lnSpc>
                <a:spcPct val="90000"/>
              </a:lnSpc>
              <a:spcBef>
                <a:spcPts val="320"/>
              </a:spcBef>
              <a:spcAft>
                <a:spcPts val="0"/>
              </a:spcAft>
              <a:buSzPts val="576"/>
              <a:buNone/>
              <a:defRPr sz="720"/>
            </a:lvl7pPr>
            <a:lvl8pPr marL="3657600" lvl="7" indent="-228600" algn="l">
              <a:lnSpc>
                <a:spcPct val="90000"/>
              </a:lnSpc>
              <a:spcBef>
                <a:spcPts val="320"/>
              </a:spcBef>
              <a:spcAft>
                <a:spcPts val="0"/>
              </a:spcAft>
              <a:buSzPts val="576"/>
              <a:buNone/>
              <a:defRPr sz="720"/>
            </a:lvl8pPr>
            <a:lvl9pPr marL="4114800" lvl="8" indent="-228600" algn="l">
              <a:lnSpc>
                <a:spcPct val="90000"/>
              </a:lnSpc>
              <a:spcBef>
                <a:spcPts val="320"/>
              </a:spcBef>
              <a:spcAft>
                <a:spcPts val="320"/>
              </a:spcAft>
              <a:buSzPts val="576"/>
              <a:buNone/>
              <a:defRPr sz="720"/>
            </a:lvl9pPr>
          </a:lstStyle>
          <a:p>
            <a:endParaRPr/>
          </a:p>
        </p:txBody>
      </p:sp>
      <p:sp>
        <p:nvSpPr>
          <p:cNvPr id="73" name="Google Shape;73;p32"/>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2"/>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a:off x="914400" y="650240"/>
            <a:ext cx="7900416" cy="144678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3"/>
          <p:cNvSpPr txBox="1">
            <a:spLocks noGrp="1"/>
          </p:cNvSpPr>
          <p:nvPr>
            <p:ph type="body" idx="1"/>
          </p:nvPr>
        </p:nvSpPr>
        <p:spPr>
          <a:xfrm rot="5400000">
            <a:off x="2709629" y="399332"/>
            <a:ext cx="4307840" cy="7898297"/>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067"/>
              </a:spcBef>
              <a:spcAft>
                <a:spcPts val="0"/>
              </a:spcAft>
              <a:buSzPts val="1440"/>
              <a:buChar char="•"/>
              <a:defRPr/>
            </a:lvl1pPr>
            <a:lvl2pPr marL="914400" lvl="1" indent="-320040" algn="l">
              <a:lnSpc>
                <a:spcPct val="90000"/>
              </a:lnSpc>
              <a:spcBef>
                <a:spcPts val="160"/>
              </a:spcBef>
              <a:spcAft>
                <a:spcPts val="0"/>
              </a:spcAft>
              <a:buSzPts val="1440"/>
              <a:buChar char="•"/>
              <a:defRPr/>
            </a:lvl2pPr>
            <a:lvl3pPr marL="1371600" lvl="2" indent="-320039" algn="l">
              <a:lnSpc>
                <a:spcPct val="90000"/>
              </a:lnSpc>
              <a:spcBef>
                <a:spcPts val="320"/>
              </a:spcBef>
              <a:spcAft>
                <a:spcPts val="0"/>
              </a:spcAft>
              <a:buSzPts val="1440"/>
              <a:buChar char="•"/>
              <a:defRPr/>
            </a:lvl3pPr>
            <a:lvl4pPr marL="1828800" lvl="3" indent="-320039" algn="l">
              <a:lnSpc>
                <a:spcPct val="90000"/>
              </a:lnSpc>
              <a:spcBef>
                <a:spcPts val="320"/>
              </a:spcBef>
              <a:spcAft>
                <a:spcPts val="0"/>
              </a:spcAft>
              <a:buSzPts val="1440"/>
              <a:buChar char="•"/>
              <a:defRPr/>
            </a:lvl4pPr>
            <a:lvl5pPr marL="2286000" lvl="4" indent="-320039" algn="l">
              <a:lnSpc>
                <a:spcPct val="90000"/>
              </a:lnSpc>
              <a:spcBef>
                <a:spcPts val="320"/>
              </a:spcBef>
              <a:spcAft>
                <a:spcPts val="0"/>
              </a:spcAft>
              <a:buSzPts val="1440"/>
              <a:buChar char="•"/>
              <a:defRPr/>
            </a:lvl5pPr>
            <a:lvl6pPr marL="2743200" lvl="5" indent="-320039" algn="l">
              <a:lnSpc>
                <a:spcPct val="90000"/>
              </a:lnSpc>
              <a:spcBef>
                <a:spcPts val="320"/>
              </a:spcBef>
              <a:spcAft>
                <a:spcPts val="0"/>
              </a:spcAft>
              <a:buSzPts val="1440"/>
              <a:buChar char="•"/>
              <a:defRPr/>
            </a:lvl6pPr>
            <a:lvl7pPr marL="3200400" lvl="6" indent="-320039" algn="l">
              <a:lnSpc>
                <a:spcPct val="90000"/>
              </a:lnSpc>
              <a:spcBef>
                <a:spcPts val="320"/>
              </a:spcBef>
              <a:spcAft>
                <a:spcPts val="0"/>
              </a:spcAft>
              <a:buSzPts val="1440"/>
              <a:buChar char="•"/>
              <a:defRPr/>
            </a:lvl7pPr>
            <a:lvl8pPr marL="3657600" lvl="7" indent="-320040" algn="l">
              <a:lnSpc>
                <a:spcPct val="90000"/>
              </a:lnSpc>
              <a:spcBef>
                <a:spcPts val="320"/>
              </a:spcBef>
              <a:spcAft>
                <a:spcPts val="0"/>
              </a:spcAft>
              <a:buSzPts val="1440"/>
              <a:buChar char="•"/>
              <a:defRPr/>
            </a:lvl8pPr>
            <a:lvl9pPr marL="4114800" lvl="8" indent="-320040" algn="l">
              <a:lnSpc>
                <a:spcPct val="90000"/>
              </a:lnSpc>
              <a:spcBef>
                <a:spcPts val="320"/>
              </a:spcBef>
              <a:spcAft>
                <a:spcPts val="320"/>
              </a:spcAft>
              <a:buSzPts val="1440"/>
              <a:buChar char="•"/>
              <a:defRPr/>
            </a:lvl9pPr>
          </a:lstStyle>
          <a:p>
            <a:endParaRPr/>
          </a:p>
        </p:txBody>
      </p:sp>
      <p:sp>
        <p:nvSpPr>
          <p:cNvPr id="79" name="Google Shape;79;p33"/>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3"/>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4"/>
          <p:cNvSpPr txBox="1">
            <a:spLocks noGrp="1"/>
          </p:cNvSpPr>
          <p:nvPr>
            <p:ph type="title"/>
          </p:nvPr>
        </p:nvSpPr>
        <p:spPr>
          <a:xfrm rot="5400000">
            <a:off x="5024121" y="2768600"/>
            <a:ext cx="5770880" cy="185928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body" idx="1"/>
          </p:nvPr>
        </p:nvSpPr>
        <p:spPr>
          <a:xfrm rot="5400000">
            <a:off x="1000761" y="726440"/>
            <a:ext cx="5770880" cy="59436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067"/>
              </a:spcBef>
              <a:spcAft>
                <a:spcPts val="0"/>
              </a:spcAft>
              <a:buSzPts val="1440"/>
              <a:buChar char="•"/>
              <a:defRPr/>
            </a:lvl1pPr>
            <a:lvl2pPr marL="914400" lvl="1" indent="-320040" algn="l">
              <a:lnSpc>
                <a:spcPct val="90000"/>
              </a:lnSpc>
              <a:spcBef>
                <a:spcPts val="160"/>
              </a:spcBef>
              <a:spcAft>
                <a:spcPts val="0"/>
              </a:spcAft>
              <a:buSzPts val="1440"/>
              <a:buChar char="•"/>
              <a:defRPr/>
            </a:lvl2pPr>
            <a:lvl3pPr marL="1371600" lvl="2" indent="-320039" algn="l">
              <a:lnSpc>
                <a:spcPct val="90000"/>
              </a:lnSpc>
              <a:spcBef>
                <a:spcPts val="320"/>
              </a:spcBef>
              <a:spcAft>
                <a:spcPts val="0"/>
              </a:spcAft>
              <a:buSzPts val="1440"/>
              <a:buChar char="•"/>
              <a:defRPr/>
            </a:lvl3pPr>
            <a:lvl4pPr marL="1828800" lvl="3" indent="-320039" algn="l">
              <a:lnSpc>
                <a:spcPct val="90000"/>
              </a:lnSpc>
              <a:spcBef>
                <a:spcPts val="320"/>
              </a:spcBef>
              <a:spcAft>
                <a:spcPts val="0"/>
              </a:spcAft>
              <a:buSzPts val="1440"/>
              <a:buChar char="•"/>
              <a:defRPr/>
            </a:lvl4pPr>
            <a:lvl5pPr marL="2286000" lvl="4" indent="-320039" algn="l">
              <a:lnSpc>
                <a:spcPct val="90000"/>
              </a:lnSpc>
              <a:spcBef>
                <a:spcPts val="320"/>
              </a:spcBef>
              <a:spcAft>
                <a:spcPts val="0"/>
              </a:spcAft>
              <a:buSzPts val="1440"/>
              <a:buChar char="•"/>
              <a:defRPr/>
            </a:lvl5pPr>
            <a:lvl6pPr marL="2743200" lvl="5" indent="-320039" algn="l">
              <a:lnSpc>
                <a:spcPct val="90000"/>
              </a:lnSpc>
              <a:spcBef>
                <a:spcPts val="320"/>
              </a:spcBef>
              <a:spcAft>
                <a:spcPts val="0"/>
              </a:spcAft>
              <a:buSzPts val="1440"/>
              <a:buChar char="•"/>
              <a:defRPr/>
            </a:lvl6pPr>
            <a:lvl7pPr marL="3200400" lvl="6" indent="-320039" algn="l">
              <a:lnSpc>
                <a:spcPct val="90000"/>
              </a:lnSpc>
              <a:spcBef>
                <a:spcPts val="320"/>
              </a:spcBef>
              <a:spcAft>
                <a:spcPts val="0"/>
              </a:spcAft>
              <a:buSzPts val="1440"/>
              <a:buChar char="•"/>
              <a:defRPr/>
            </a:lvl7pPr>
            <a:lvl8pPr marL="3657600" lvl="7" indent="-320040" algn="l">
              <a:lnSpc>
                <a:spcPct val="90000"/>
              </a:lnSpc>
              <a:spcBef>
                <a:spcPts val="320"/>
              </a:spcBef>
              <a:spcAft>
                <a:spcPts val="0"/>
              </a:spcAft>
              <a:buSzPts val="1440"/>
              <a:buChar char="•"/>
              <a:defRPr/>
            </a:lvl8pPr>
            <a:lvl9pPr marL="4114800" lvl="8" indent="-320040" algn="l">
              <a:lnSpc>
                <a:spcPct val="90000"/>
              </a:lnSpc>
              <a:spcBef>
                <a:spcPts val="320"/>
              </a:spcBef>
              <a:spcAft>
                <a:spcPts val="320"/>
              </a:spcAft>
              <a:buSzPts val="1440"/>
              <a:buChar char="•"/>
              <a:defRPr/>
            </a:lvl9pPr>
          </a:lstStyle>
          <a:p>
            <a:endParaRPr/>
          </a:p>
        </p:txBody>
      </p:sp>
      <p:sp>
        <p:nvSpPr>
          <p:cNvPr id="85" name="Google Shape;85;p34"/>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4"/>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4"/>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ecff5f55fb_0_462"/>
          <p:cNvSpPr txBox="1">
            <a:spLocks noGrp="1"/>
          </p:cNvSpPr>
          <p:nvPr>
            <p:ph type="subTitle" idx="1"/>
          </p:nvPr>
        </p:nvSpPr>
        <p:spPr>
          <a:xfrm>
            <a:off x="1001067" y="2516729"/>
            <a:ext cx="3063000" cy="175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2100"/>
              <a:buNone/>
              <a:defRPr sz="2100">
                <a:solidFill>
                  <a:schemeClr val="lt2"/>
                </a:solidFill>
              </a:defRPr>
            </a:lvl1pPr>
            <a:lvl2pPr lvl="1" algn="ctr">
              <a:lnSpc>
                <a:spcPct val="100000"/>
              </a:lnSpc>
              <a:spcBef>
                <a:spcPts val="0"/>
              </a:spcBef>
              <a:spcAft>
                <a:spcPts val="0"/>
              </a:spcAft>
              <a:buClr>
                <a:schemeClr val="dk1"/>
              </a:buClr>
              <a:buSzPts val="2100"/>
              <a:buNone/>
              <a:defRPr sz="2100"/>
            </a:lvl2pPr>
            <a:lvl3pPr lvl="2" algn="ctr">
              <a:lnSpc>
                <a:spcPct val="100000"/>
              </a:lnSpc>
              <a:spcBef>
                <a:spcPts val="0"/>
              </a:spcBef>
              <a:spcAft>
                <a:spcPts val="0"/>
              </a:spcAft>
              <a:buClr>
                <a:schemeClr val="dk1"/>
              </a:buClr>
              <a:buSzPts val="2100"/>
              <a:buNone/>
              <a:defRPr sz="2100"/>
            </a:lvl3pPr>
            <a:lvl4pPr lvl="3" algn="ctr">
              <a:lnSpc>
                <a:spcPct val="100000"/>
              </a:lnSpc>
              <a:spcBef>
                <a:spcPts val="0"/>
              </a:spcBef>
              <a:spcAft>
                <a:spcPts val="0"/>
              </a:spcAft>
              <a:buClr>
                <a:schemeClr val="dk1"/>
              </a:buClr>
              <a:buSzPts val="2100"/>
              <a:buNone/>
              <a:defRPr sz="2100"/>
            </a:lvl4pPr>
            <a:lvl5pPr lvl="4" algn="ctr">
              <a:lnSpc>
                <a:spcPct val="100000"/>
              </a:lnSpc>
              <a:spcBef>
                <a:spcPts val="0"/>
              </a:spcBef>
              <a:spcAft>
                <a:spcPts val="0"/>
              </a:spcAft>
              <a:buClr>
                <a:schemeClr val="dk1"/>
              </a:buClr>
              <a:buSzPts val="2100"/>
              <a:buNone/>
              <a:defRPr sz="2100"/>
            </a:lvl5pPr>
            <a:lvl6pPr lvl="5" algn="ctr">
              <a:lnSpc>
                <a:spcPct val="100000"/>
              </a:lnSpc>
              <a:spcBef>
                <a:spcPts val="0"/>
              </a:spcBef>
              <a:spcAft>
                <a:spcPts val="0"/>
              </a:spcAft>
              <a:buClr>
                <a:schemeClr val="dk1"/>
              </a:buClr>
              <a:buSzPts val="2100"/>
              <a:buNone/>
              <a:defRPr sz="2100"/>
            </a:lvl6pPr>
            <a:lvl7pPr lvl="6" algn="ctr">
              <a:lnSpc>
                <a:spcPct val="100000"/>
              </a:lnSpc>
              <a:spcBef>
                <a:spcPts val="0"/>
              </a:spcBef>
              <a:spcAft>
                <a:spcPts val="0"/>
              </a:spcAft>
              <a:buClr>
                <a:schemeClr val="dk1"/>
              </a:buClr>
              <a:buSzPts val="2100"/>
              <a:buNone/>
              <a:defRPr sz="2100"/>
            </a:lvl7pPr>
            <a:lvl8pPr lvl="7" algn="ctr">
              <a:lnSpc>
                <a:spcPct val="100000"/>
              </a:lnSpc>
              <a:spcBef>
                <a:spcPts val="0"/>
              </a:spcBef>
              <a:spcAft>
                <a:spcPts val="0"/>
              </a:spcAft>
              <a:buClr>
                <a:schemeClr val="dk1"/>
              </a:buClr>
              <a:buSzPts val="2100"/>
              <a:buNone/>
              <a:defRPr sz="2100"/>
            </a:lvl8pPr>
            <a:lvl9pPr lvl="8" algn="ctr">
              <a:lnSpc>
                <a:spcPct val="100000"/>
              </a:lnSpc>
              <a:spcBef>
                <a:spcPts val="0"/>
              </a:spcBef>
              <a:spcAft>
                <a:spcPts val="0"/>
              </a:spcAft>
              <a:buClr>
                <a:schemeClr val="dk1"/>
              </a:buClr>
              <a:buSzPts val="2100"/>
              <a:buNone/>
              <a:defRPr sz="2100"/>
            </a:lvl9pPr>
          </a:lstStyle>
          <a:p>
            <a:endParaRPr/>
          </a:p>
        </p:txBody>
      </p:sp>
      <p:sp>
        <p:nvSpPr>
          <p:cNvPr id="96" name="Google Shape;96;g2ecff5f55fb_0_462"/>
          <p:cNvSpPr txBox="1">
            <a:spLocks noGrp="1"/>
          </p:cNvSpPr>
          <p:nvPr>
            <p:ph type="body" idx="2"/>
          </p:nvPr>
        </p:nvSpPr>
        <p:spPr>
          <a:xfrm>
            <a:off x="5016933" y="1293653"/>
            <a:ext cx="3700200" cy="4728000"/>
          </a:xfrm>
          <a:prstGeom prst="rect">
            <a:avLst/>
          </a:prstGeom>
          <a:noFill/>
          <a:ln>
            <a:noFill/>
          </a:ln>
        </p:spPr>
        <p:txBody>
          <a:bodyPr spcFirstLastPara="1" wrap="square" lIns="121900" tIns="121900" rIns="121900" bIns="121900" anchor="t" anchorCtr="0">
            <a:noAutofit/>
          </a:bodyPr>
          <a:lstStyle>
            <a:lvl1pPr marL="457200" lvl="0" indent="-349250" algn="l">
              <a:lnSpc>
                <a:spcPct val="90000"/>
              </a:lnSpc>
              <a:spcBef>
                <a:spcPts val="0"/>
              </a:spcBef>
              <a:spcAft>
                <a:spcPts val="0"/>
              </a:spcAft>
              <a:buClr>
                <a:schemeClr val="lt1"/>
              </a:buClr>
              <a:buSzPts val="1900"/>
              <a:buChar char="●"/>
              <a:defRPr sz="1900">
                <a:solidFill>
                  <a:schemeClr val="lt1"/>
                </a:solidFill>
              </a:defRPr>
            </a:lvl1pPr>
            <a:lvl2pPr marL="914400" lvl="1" indent="-349250" algn="l">
              <a:lnSpc>
                <a:spcPct val="90000"/>
              </a:lnSpc>
              <a:spcBef>
                <a:spcPts val="2100"/>
              </a:spcBef>
              <a:spcAft>
                <a:spcPts val="0"/>
              </a:spcAft>
              <a:buClr>
                <a:schemeClr val="lt1"/>
              </a:buClr>
              <a:buSzPts val="1900"/>
              <a:buChar char="○"/>
              <a:defRPr>
                <a:solidFill>
                  <a:schemeClr val="lt1"/>
                </a:solidFill>
              </a:defRPr>
            </a:lvl2pPr>
            <a:lvl3pPr marL="1371600" lvl="2" indent="-349250" algn="l">
              <a:lnSpc>
                <a:spcPct val="90000"/>
              </a:lnSpc>
              <a:spcBef>
                <a:spcPts val="2100"/>
              </a:spcBef>
              <a:spcAft>
                <a:spcPts val="0"/>
              </a:spcAft>
              <a:buClr>
                <a:schemeClr val="lt1"/>
              </a:buClr>
              <a:buSzPts val="1900"/>
              <a:buChar char="■"/>
              <a:defRPr>
                <a:solidFill>
                  <a:schemeClr val="lt1"/>
                </a:solidFill>
              </a:defRPr>
            </a:lvl3pPr>
            <a:lvl4pPr marL="1828800" lvl="3" indent="-349250" algn="l">
              <a:lnSpc>
                <a:spcPct val="90000"/>
              </a:lnSpc>
              <a:spcBef>
                <a:spcPts val="2100"/>
              </a:spcBef>
              <a:spcAft>
                <a:spcPts val="0"/>
              </a:spcAft>
              <a:buClr>
                <a:schemeClr val="lt1"/>
              </a:buClr>
              <a:buSzPts val="1900"/>
              <a:buChar char="●"/>
              <a:defRPr>
                <a:solidFill>
                  <a:schemeClr val="lt1"/>
                </a:solidFill>
              </a:defRPr>
            </a:lvl4pPr>
            <a:lvl5pPr marL="2286000" lvl="4" indent="-349250" algn="l">
              <a:lnSpc>
                <a:spcPct val="90000"/>
              </a:lnSpc>
              <a:spcBef>
                <a:spcPts val="2100"/>
              </a:spcBef>
              <a:spcAft>
                <a:spcPts val="0"/>
              </a:spcAft>
              <a:buClr>
                <a:schemeClr val="lt1"/>
              </a:buClr>
              <a:buSzPts val="1900"/>
              <a:buChar char="○"/>
              <a:defRPr>
                <a:solidFill>
                  <a:schemeClr val="lt1"/>
                </a:solidFill>
              </a:defRPr>
            </a:lvl5pPr>
            <a:lvl6pPr marL="2743200" lvl="5" indent="-349250" algn="l">
              <a:lnSpc>
                <a:spcPct val="90000"/>
              </a:lnSpc>
              <a:spcBef>
                <a:spcPts val="2100"/>
              </a:spcBef>
              <a:spcAft>
                <a:spcPts val="0"/>
              </a:spcAft>
              <a:buClr>
                <a:schemeClr val="lt1"/>
              </a:buClr>
              <a:buSzPts val="1900"/>
              <a:buChar char="■"/>
              <a:defRPr>
                <a:solidFill>
                  <a:schemeClr val="lt1"/>
                </a:solidFill>
              </a:defRPr>
            </a:lvl6pPr>
            <a:lvl7pPr marL="3200400" lvl="6" indent="-349250" algn="l">
              <a:lnSpc>
                <a:spcPct val="90000"/>
              </a:lnSpc>
              <a:spcBef>
                <a:spcPts val="2100"/>
              </a:spcBef>
              <a:spcAft>
                <a:spcPts val="0"/>
              </a:spcAft>
              <a:buClr>
                <a:schemeClr val="lt1"/>
              </a:buClr>
              <a:buSzPts val="1900"/>
              <a:buChar char="●"/>
              <a:defRPr>
                <a:solidFill>
                  <a:schemeClr val="lt1"/>
                </a:solidFill>
              </a:defRPr>
            </a:lvl7pPr>
            <a:lvl8pPr marL="3657600" lvl="7" indent="-349250" algn="l">
              <a:lnSpc>
                <a:spcPct val="90000"/>
              </a:lnSpc>
              <a:spcBef>
                <a:spcPts val="2100"/>
              </a:spcBef>
              <a:spcAft>
                <a:spcPts val="0"/>
              </a:spcAft>
              <a:buClr>
                <a:schemeClr val="lt1"/>
              </a:buClr>
              <a:buSzPts val="1900"/>
              <a:buChar char="○"/>
              <a:defRPr>
                <a:solidFill>
                  <a:schemeClr val="lt1"/>
                </a:solidFill>
              </a:defRPr>
            </a:lvl8pPr>
            <a:lvl9pPr marL="4114800" lvl="8" indent="-349250" algn="l">
              <a:lnSpc>
                <a:spcPct val="90000"/>
              </a:lnSpc>
              <a:spcBef>
                <a:spcPts val="2100"/>
              </a:spcBef>
              <a:spcAft>
                <a:spcPts val="2100"/>
              </a:spcAft>
              <a:buClr>
                <a:schemeClr val="lt1"/>
              </a:buClr>
              <a:buSzPts val="1900"/>
              <a:buChar char="■"/>
              <a:defRPr>
                <a:solidFill>
                  <a:schemeClr val="lt1"/>
                </a:solidFill>
              </a:defRPr>
            </a:lvl9pPr>
          </a:lstStyle>
          <a:p>
            <a:endParaRPr/>
          </a:p>
        </p:txBody>
      </p:sp>
      <p:sp>
        <p:nvSpPr>
          <p:cNvPr id="97" name="Google Shape;97;g2ecff5f55fb_0_462"/>
          <p:cNvSpPr txBox="1">
            <a:spLocks noGrp="1"/>
          </p:cNvSpPr>
          <p:nvPr>
            <p:ph type="title"/>
          </p:nvPr>
        </p:nvSpPr>
        <p:spPr>
          <a:xfrm>
            <a:off x="1001067" y="632924"/>
            <a:ext cx="3438600" cy="1338900"/>
          </a:xfrm>
          <a:prstGeom prst="rect">
            <a:avLst/>
          </a:prstGeom>
          <a:noFill/>
          <a:ln>
            <a:noFill/>
          </a:ln>
        </p:spPr>
        <p:txBody>
          <a:bodyPr spcFirstLastPara="1" wrap="square" lIns="121900" tIns="121900" rIns="121900" bIns="121900" anchor="t" anchorCtr="0">
            <a:noAutofit/>
          </a:bodyPr>
          <a:lstStyle>
            <a:lvl1pPr lvl="0" algn="l">
              <a:lnSpc>
                <a:spcPct val="90000"/>
              </a:lnSpc>
              <a:spcBef>
                <a:spcPts val="0"/>
              </a:spcBef>
              <a:spcAft>
                <a:spcPts val="0"/>
              </a:spcAft>
              <a:buClr>
                <a:schemeClr val="accent1"/>
              </a:buClr>
              <a:buSzPts val="3200"/>
              <a:buFont typeface="Calibri"/>
              <a:buNone/>
              <a:defRPr sz="3200">
                <a:solidFill>
                  <a:schemeClr val="accen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g2ecff5f55fb_0_393"/>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g2ecff5f55fb_0_393"/>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2ecff5f55fb_0_393"/>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2"/>
        <p:cNvGrpSpPr/>
        <p:nvPr/>
      </p:nvGrpSpPr>
      <p:grpSpPr>
        <a:xfrm>
          <a:off x="0" y="0"/>
          <a:ext cx="0" cy="0"/>
          <a:chOff x="0" y="0"/>
          <a:chExt cx="0" cy="0"/>
        </a:xfrm>
      </p:grpSpPr>
      <p:sp>
        <p:nvSpPr>
          <p:cNvPr id="103" name="Google Shape;103;g2ecff5f55fb_0_397"/>
          <p:cNvSpPr txBox="1">
            <a:spLocks noGrp="1"/>
          </p:cNvSpPr>
          <p:nvPr>
            <p:ph type="ctrTitle"/>
          </p:nvPr>
        </p:nvSpPr>
        <p:spPr>
          <a:xfrm>
            <a:off x="1219200" y="1197187"/>
            <a:ext cx="7315200" cy="25470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2ecff5f55fb_0_397"/>
          <p:cNvSpPr txBox="1">
            <a:spLocks noGrp="1"/>
          </p:cNvSpPr>
          <p:nvPr>
            <p:ph type="subTitle" idx="1"/>
          </p:nvPr>
        </p:nvSpPr>
        <p:spPr>
          <a:xfrm>
            <a:off x="1219200" y="3842174"/>
            <a:ext cx="7315200" cy="17661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05" name="Google Shape;105;g2ecff5f55fb_0_397"/>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g2ecff5f55fb_0_397"/>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2ecff5f55fb_0_397"/>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g2ecff5f55fb_0_403"/>
          <p:cNvSpPr txBox="1">
            <a:spLocks noGrp="1"/>
          </p:cNvSpPr>
          <p:nvPr>
            <p:ph type="title"/>
          </p:nvPr>
        </p:nvSpPr>
        <p:spPr>
          <a:xfrm>
            <a:off x="670560" y="389467"/>
            <a:ext cx="8412600" cy="141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2ecff5f55fb_0_403"/>
          <p:cNvSpPr txBox="1">
            <a:spLocks noGrp="1"/>
          </p:cNvSpPr>
          <p:nvPr>
            <p:ph type="body" idx="1"/>
          </p:nvPr>
        </p:nvSpPr>
        <p:spPr>
          <a:xfrm>
            <a:off x="670560" y="1947333"/>
            <a:ext cx="8412600" cy="4641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1" name="Google Shape;111;g2ecff5f55fb_0_403"/>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g2ecff5f55fb_0_403"/>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g2ecff5f55fb_0_403"/>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4"/>
        <p:cNvGrpSpPr/>
        <p:nvPr/>
      </p:nvGrpSpPr>
      <p:grpSpPr>
        <a:xfrm>
          <a:off x="0" y="0"/>
          <a:ext cx="0" cy="0"/>
          <a:chOff x="0" y="0"/>
          <a:chExt cx="0" cy="0"/>
        </a:xfrm>
      </p:grpSpPr>
      <p:sp>
        <p:nvSpPr>
          <p:cNvPr id="115" name="Google Shape;115;g2ecff5f55fb_0_409"/>
          <p:cNvSpPr txBox="1">
            <a:spLocks noGrp="1"/>
          </p:cNvSpPr>
          <p:nvPr>
            <p:ph type="title"/>
          </p:nvPr>
        </p:nvSpPr>
        <p:spPr>
          <a:xfrm>
            <a:off x="665480" y="1823721"/>
            <a:ext cx="8412600" cy="30429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g2ecff5f55fb_0_409"/>
          <p:cNvSpPr txBox="1">
            <a:spLocks noGrp="1"/>
          </p:cNvSpPr>
          <p:nvPr>
            <p:ph type="body" idx="1"/>
          </p:nvPr>
        </p:nvSpPr>
        <p:spPr>
          <a:xfrm>
            <a:off x="665480" y="4895427"/>
            <a:ext cx="8412600" cy="1600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17" name="Google Shape;117;g2ecff5f55fb_0_409"/>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2ecff5f55fb_0_409"/>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g2ecff5f55fb_0_409"/>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0"/>
        <p:cNvGrpSpPr/>
        <p:nvPr/>
      </p:nvGrpSpPr>
      <p:grpSpPr>
        <a:xfrm>
          <a:off x="0" y="0"/>
          <a:ext cx="0" cy="0"/>
          <a:chOff x="0" y="0"/>
          <a:chExt cx="0" cy="0"/>
        </a:xfrm>
      </p:grpSpPr>
      <p:sp>
        <p:nvSpPr>
          <p:cNvPr id="121" name="Google Shape;121;g2ecff5f55fb_0_415"/>
          <p:cNvSpPr txBox="1">
            <a:spLocks noGrp="1"/>
          </p:cNvSpPr>
          <p:nvPr>
            <p:ph type="title"/>
          </p:nvPr>
        </p:nvSpPr>
        <p:spPr>
          <a:xfrm>
            <a:off x="670560" y="389467"/>
            <a:ext cx="8412600" cy="141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g2ecff5f55fb_0_415"/>
          <p:cNvSpPr txBox="1">
            <a:spLocks noGrp="1"/>
          </p:cNvSpPr>
          <p:nvPr>
            <p:ph type="body" idx="1"/>
          </p:nvPr>
        </p:nvSpPr>
        <p:spPr>
          <a:xfrm>
            <a:off x="670560" y="1947333"/>
            <a:ext cx="4145400" cy="4641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3" name="Google Shape;123;g2ecff5f55fb_0_415"/>
          <p:cNvSpPr txBox="1">
            <a:spLocks noGrp="1"/>
          </p:cNvSpPr>
          <p:nvPr>
            <p:ph type="body" idx="2"/>
          </p:nvPr>
        </p:nvSpPr>
        <p:spPr>
          <a:xfrm>
            <a:off x="4937760" y="1947333"/>
            <a:ext cx="4145400" cy="4641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4" name="Google Shape;124;g2ecff5f55fb_0_415"/>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g2ecff5f55fb_0_415"/>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2ecff5f55fb_0_415"/>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7"/>
        <p:cNvGrpSpPr/>
        <p:nvPr/>
      </p:nvGrpSpPr>
      <p:grpSpPr>
        <a:xfrm>
          <a:off x="0" y="0"/>
          <a:ext cx="0" cy="0"/>
          <a:chOff x="0" y="0"/>
          <a:chExt cx="0" cy="0"/>
        </a:xfrm>
      </p:grpSpPr>
      <p:sp>
        <p:nvSpPr>
          <p:cNvPr id="128" name="Google Shape;128;g2ecff5f55fb_0_422"/>
          <p:cNvSpPr txBox="1">
            <a:spLocks noGrp="1"/>
          </p:cNvSpPr>
          <p:nvPr>
            <p:ph type="title"/>
          </p:nvPr>
        </p:nvSpPr>
        <p:spPr>
          <a:xfrm>
            <a:off x="671830" y="389467"/>
            <a:ext cx="8412600" cy="141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2ecff5f55fb_0_422"/>
          <p:cNvSpPr txBox="1">
            <a:spLocks noGrp="1"/>
          </p:cNvSpPr>
          <p:nvPr>
            <p:ph type="body" idx="1"/>
          </p:nvPr>
        </p:nvSpPr>
        <p:spPr>
          <a:xfrm>
            <a:off x="671830" y="1793241"/>
            <a:ext cx="4126200" cy="8787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30" name="Google Shape;130;g2ecff5f55fb_0_422"/>
          <p:cNvSpPr txBox="1">
            <a:spLocks noGrp="1"/>
          </p:cNvSpPr>
          <p:nvPr>
            <p:ph type="body" idx="2"/>
          </p:nvPr>
        </p:nvSpPr>
        <p:spPr>
          <a:xfrm>
            <a:off x="671830" y="2672080"/>
            <a:ext cx="4126200" cy="3930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1" name="Google Shape;131;g2ecff5f55fb_0_422"/>
          <p:cNvSpPr txBox="1">
            <a:spLocks noGrp="1"/>
          </p:cNvSpPr>
          <p:nvPr>
            <p:ph type="body" idx="3"/>
          </p:nvPr>
        </p:nvSpPr>
        <p:spPr>
          <a:xfrm>
            <a:off x="4937760" y="1793241"/>
            <a:ext cx="4146600" cy="8787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32" name="Google Shape;132;g2ecff5f55fb_0_422"/>
          <p:cNvSpPr txBox="1">
            <a:spLocks noGrp="1"/>
          </p:cNvSpPr>
          <p:nvPr>
            <p:ph type="body" idx="4"/>
          </p:nvPr>
        </p:nvSpPr>
        <p:spPr>
          <a:xfrm>
            <a:off x="4937760" y="2672080"/>
            <a:ext cx="4146600" cy="3930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3" name="Google Shape;133;g2ecff5f55fb_0_422"/>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g2ecff5f55fb_0_422"/>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2ecff5f55fb_0_422"/>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_HEADER_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g2ec9e39f846_0_71"/>
          <p:cNvSpPr txBox="1">
            <a:spLocks noGrp="1"/>
          </p:cNvSpPr>
          <p:nvPr>
            <p:ph type="title"/>
          </p:nvPr>
        </p:nvSpPr>
        <p:spPr>
          <a:xfrm>
            <a:off x="4013515" y="4519467"/>
            <a:ext cx="3273300" cy="8514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8" name="Google Shape;18;g2ec9e39f846_0_71"/>
          <p:cNvSpPr txBox="1">
            <a:spLocks noGrp="1"/>
          </p:cNvSpPr>
          <p:nvPr>
            <p:ph type="title" idx="2"/>
          </p:nvPr>
        </p:nvSpPr>
        <p:spPr>
          <a:xfrm>
            <a:off x="1118155" y="4675556"/>
            <a:ext cx="2573700" cy="1324800"/>
          </a:xfrm>
          <a:prstGeom prst="rect">
            <a:avLst/>
          </a:prstGeom>
          <a:noFill/>
          <a:ln>
            <a:noFill/>
          </a:ln>
          <a:effectLst>
            <a:outerShdw blurRad="114300" dist="28575" dir="6360000" algn="bl" rotWithShape="0">
              <a:schemeClr val="accent1">
                <a:alpha val="49019"/>
              </a:schemeClr>
            </a:outerShdw>
          </a:effectLst>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8000"/>
              <a:buNone/>
              <a:defRPr sz="8000">
                <a:solidFill>
                  <a:schemeClr val="lt1"/>
                </a:solidFill>
              </a:defRPr>
            </a:lvl1pPr>
            <a:lvl2pPr lvl="1" algn="ctr">
              <a:lnSpc>
                <a:spcPct val="100000"/>
              </a:lnSpc>
              <a:spcBef>
                <a:spcPts val="0"/>
              </a:spcBef>
              <a:spcAft>
                <a:spcPts val="0"/>
              </a:spcAft>
              <a:buClr>
                <a:schemeClr val="lt1"/>
              </a:buClr>
              <a:buSzPts val="9600"/>
              <a:buNone/>
              <a:defRPr sz="9600">
                <a:solidFill>
                  <a:schemeClr val="lt1"/>
                </a:solidFill>
              </a:defRPr>
            </a:lvl2pPr>
            <a:lvl3pPr lvl="2" algn="ctr">
              <a:lnSpc>
                <a:spcPct val="100000"/>
              </a:lnSpc>
              <a:spcBef>
                <a:spcPts val="0"/>
              </a:spcBef>
              <a:spcAft>
                <a:spcPts val="0"/>
              </a:spcAft>
              <a:buClr>
                <a:schemeClr val="lt1"/>
              </a:buClr>
              <a:buSzPts val="9600"/>
              <a:buNone/>
              <a:defRPr sz="9600">
                <a:solidFill>
                  <a:schemeClr val="lt1"/>
                </a:solidFill>
              </a:defRPr>
            </a:lvl3pPr>
            <a:lvl4pPr lvl="3" algn="ctr">
              <a:lnSpc>
                <a:spcPct val="100000"/>
              </a:lnSpc>
              <a:spcBef>
                <a:spcPts val="0"/>
              </a:spcBef>
              <a:spcAft>
                <a:spcPts val="0"/>
              </a:spcAft>
              <a:buClr>
                <a:schemeClr val="lt1"/>
              </a:buClr>
              <a:buSzPts val="9600"/>
              <a:buNone/>
              <a:defRPr sz="9600">
                <a:solidFill>
                  <a:schemeClr val="lt1"/>
                </a:solidFill>
              </a:defRPr>
            </a:lvl4pPr>
            <a:lvl5pPr lvl="4" algn="ctr">
              <a:lnSpc>
                <a:spcPct val="100000"/>
              </a:lnSpc>
              <a:spcBef>
                <a:spcPts val="0"/>
              </a:spcBef>
              <a:spcAft>
                <a:spcPts val="0"/>
              </a:spcAft>
              <a:buClr>
                <a:schemeClr val="lt1"/>
              </a:buClr>
              <a:buSzPts val="9600"/>
              <a:buNone/>
              <a:defRPr sz="9600">
                <a:solidFill>
                  <a:schemeClr val="lt1"/>
                </a:solidFill>
              </a:defRPr>
            </a:lvl5pPr>
            <a:lvl6pPr lvl="5" algn="ctr">
              <a:lnSpc>
                <a:spcPct val="100000"/>
              </a:lnSpc>
              <a:spcBef>
                <a:spcPts val="0"/>
              </a:spcBef>
              <a:spcAft>
                <a:spcPts val="0"/>
              </a:spcAft>
              <a:buClr>
                <a:schemeClr val="lt1"/>
              </a:buClr>
              <a:buSzPts val="9600"/>
              <a:buNone/>
              <a:defRPr sz="9600">
                <a:solidFill>
                  <a:schemeClr val="lt1"/>
                </a:solidFill>
              </a:defRPr>
            </a:lvl6pPr>
            <a:lvl7pPr lvl="6" algn="ctr">
              <a:lnSpc>
                <a:spcPct val="100000"/>
              </a:lnSpc>
              <a:spcBef>
                <a:spcPts val="0"/>
              </a:spcBef>
              <a:spcAft>
                <a:spcPts val="0"/>
              </a:spcAft>
              <a:buClr>
                <a:schemeClr val="lt1"/>
              </a:buClr>
              <a:buSzPts val="9600"/>
              <a:buNone/>
              <a:defRPr sz="9600">
                <a:solidFill>
                  <a:schemeClr val="lt1"/>
                </a:solidFill>
              </a:defRPr>
            </a:lvl7pPr>
            <a:lvl8pPr lvl="7" algn="ctr">
              <a:lnSpc>
                <a:spcPct val="100000"/>
              </a:lnSpc>
              <a:spcBef>
                <a:spcPts val="0"/>
              </a:spcBef>
              <a:spcAft>
                <a:spcPts val="0"/>
              </a:spcAft>
              <a:buClr>
                <a:schemeClr val="lt1"/>
              </a:buClr>
              <a:buSzPts val="9600"/>
              <a:buNone/>
              <a:defRPr sz="9600">
                <a:solidFill>
                  <a:schemeClr val="lt1"/>
                </a:solidFill>
              </a:defRPr>
            </a:lvl8pPr>
            <a:lvl9pPr lvl="8" algn="ctr">
              <a:lnSpc>
                <a:spcPct val="100000"/>
              </a:lnSpc>
              <a:spcBef>
                <a:spcPts val="0"/>
              </a:spcBef>
              <a:spcAft>
                <a:spcPts val="0"/>
              </a:spcAft>
              <a:buClr>
                <a:schemeClr val="lt1"/>
              </a:buClr>
              <a:buSzPts val="9600"/>
              <a:buNone/>
              <a:defRPr sz="9600">
                <a:solidFill>
                  <a:schemeClr val="lt1"/>
                </a:solidFill>
              </a:defRPr>
            </a:lvl9pPr>
          </a:lstStyle>
          <a:p>
            <a:endParaRPr/>
          </a:p>
        </p:txBody>
      </p:sp>
      <p:sp>
        <p:nvSpPr>
          <p:cNvPr id="19" name="Google Shape;19;g2ec9e39f846_0_71"/>
          <p:cNvSpPr txBox="1">
            <a:spLocks noGrp="1"/>
          </p:cNvSpPr>
          <p:nvPr>
            <p:ph type="subTitle" idx="1"/>
          </p:nvPr>
        </p:nvSpPr>
        <p:spPr>
          <a:xfrm>
            <a:off x="4013515" y="5291591"/>
            <a:ext cx="3273300" cy="66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1"/>
              </a:buClr>
              <a:buSzPts val="1900"/>
              <a:buNone/>
              <a:defRPr sz="1900">
                <a:solidFill>
                  <a:schemeClr val="accent1"/>
                </a:solidFill>
              </a:defRPr>
            </a:lvl1pPr>
            <a:lvl2pPr lvl="1" algn="l">
              <a:lnSpc>
                <a:spcPct val="100000"/>
              </a:lnSpc>
              <a:spcBef>
                <a:spcPts val="0"/>
              </a:spcBef>
              <a:spcAft>
                <a:spcPts val="0"/>
              </a:spcAft>
              <a:buClr>
                <a:schemeClr val="accent1"/>
              </a:buClr>
              <a:buSzPts val="1900"/>
              <a:buNone/>
              <a:defRPr>
                <a:solidFill>
                  <a:schemeClr val="accent1"/>
                </a:solidFill>
              </a:defRPr>
            </a:lvl2pPr>
            <a:lvl3pPr lvl="2" algn="l">
              <a:lnSpc>
                <a:spcPct val="100000"/>
              </a:lnSpc>
              <a:spcBef>
                <a:spcPts val="0"/>
              </a:spcBef>
              <a:spcAft>
                <a:spcPts val="0"/>
              </a:spcAft>
              <a:buClr>
                <a:schemeClr val="accent1"/>
              </a:buClr>
              <a:buSzPts val="1900"/>
              <a:buNone/>
              <a:defRPr>
                <a:solidFill>
                  <a:schemeClr val="accent1"/>
                </a:solidFill>
              </a:defRPr>
            </a:lvl3pPr>
            <a:lvl4pPr lvl="3" algn="l">
              <a:lnSpc>
                <a:spcPct val="100000"/>
              </a:lnSpc>
              <a:spcBef>
                <a:spcPts val="0"/>
              </a:spcBef>
              <a:spcAft>
                <a:spcPts val="0"/>
              </a:spcAft>
              <a:buClr>
                <a:schemeClr val="accent1"/>
              </a:buClr>
              <a:buSzPts val="1900"/>
              <a:buNone/>
              <a:defRPr>
                <a:solidFill>
                  <a:schemeClr val="accent1"/>
                </a:solidFill>
              </a:defRPr>
            </a:lvl4pPr>
            <a:lvl5pPr lvl="4" algn="l">
              <a:lnSpc>
                <a:spcPct val="100000"/>
              </a:lnSpc>
              <a:spcBef>
                <a:spcPts val="0"/>
              </a:spcBef>
              <a:spcAft>
                <a:spcPts val="0"/>
              </a:spcAft>
              <a:buClr>
                <a:schemeClr val="accent1"/>
              </a:buClr>
              <a:buSzPts val="1900"/>
              <a:buNone/>
              <a:defRPr>
                <a:solidFill>
                  <a:schemeClr val="accent1"/>
                </a:solidFill>
              </a:defRPr>
            </a:lvl5pPr>
            <a:lvl6pPr lvl="5" algn="l">
              <a:lnSpc>
                <a:spcPct val="100000"/>
              </a:lnSpc>
              <a:spcBef>
                <a:spcPts val="0"/>
              </a:spcBef>
              <a:spcAft>
                <a:spcPts val="0"/>
              </a:spcAft>
              <a:buClr>
                <a:schemeClr val="accent1"/>
              </a:buClr>
              <a:buSzPts val="1900"/>
              <a:buNone/>
              <a:defRPr>
                <a:solidFill>
                  <a:schemeClr val="accent1"/>
                </a:solidFill>
              </a:defRPr>
            </a:lvl6pPr>
            <a:lvl7pPr lvl="6" algn="l">
              <a:lnSpc>
                <a:spcPct val="100000"/>
              </a:lnSpc>
              <a:spcBef>
                <a:spcPts val="0"/>
              </a:spcBef>
              <a:spcAft>
                <a:spcPts val="0"/>
              </a:spcAft>
              <a:buClr>
                <a:schemeClr val="accent1"/>
              </a:buClr>
              <a:buSzPts val="1900"/>
              <a:buNone/>
              <a:defRPr>
                <a:solidFill>
                  <a:schemeClr val="accent1"/>
                </a:solidFill>
              </a:defRPr>
            </a:lvl7pPr>
            <a:lvl8pPr lvl="7" algn="l">
              <a:lnSpc>
                <a:spcPct val="100000"/>
              </a:lnSpc>
              <a:spcBef>
                <a:spcPts val="0"/>
              </a:spcBef>
              <a:spcAft>
                <a:spcPts val="0"/>
              </a:spcAft>
              <a:buClr>
                <a:schemeClr val="accent1"/>
              </a:buClr>
              <a:buSzPts val="1900"/>
              <a:buNone/>
              <a:defRPr>
                <a:solidFill>
                  <a:schemeClr val="accent1"/>
                </a:solidFill>
              </a:defRPr>
            </a:lvl8pPr>
            <a:lvl9pPr lvl="8" algn="l">
              <a:lnSpc>
                <a:spcPct val="100000"/>
              </a:lnSpc>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
        <p:cNvGrpSpPr/>
        <p:nvPr/>
      </p:nvGrpSpPr>
      <p:grpSpPr>
        <a:xfrm>
          <a:off x="0" y="0"/>
          <a:ext cx="0" cy="0"/>
          <a:chOff x="0" y="0"/>
          <a:chExt cx="0" cy="0"/>
        </a:xfrm>
      </p:grpSpPr>
      <p:sp>
        <p:nvSpPr>
          <p:cNvPr id="137" name="Google Shape;137;g2ecff5f55fb_0_431"/>
          <p:cNvSpPr txBox="1">
            <a:spLocks noGrp="1"/>
          </p:cNvSpPr>
          <p:nvPr>
            <p:ph type="title"/>
          </p:nvPr>
        </p:nvSpPr>
        <p:spPr>
          <a:xfrm>
            <a:off x="670560" y="389467"/>
            <a:ext cx="8412600" cy="141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2ecff5f55fb_0_431"/>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2ecff5f55fb_0_431"/>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g2ecff5f55fb_0_431"/>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
        <p:cNvGrpSpPr/>
        <p:nvPr/>
      </p:nvGrpSpPr>
      <p:grpSpPr>
        <a:xfrm>
          <a:off x="0" y="0"/>
          <a:ext cx="0" cy="0"/>
          <a:chOff x="0" y="0"/>
          <a:chExt cx="0" cy="0"/>
        </a:xfrm>
      </p:grpSpPr>
      <p:sp>
        <p:nvSpPr>
          <p:cNvPr id="142" name="Google Shape;142;g2ecff5f55fb_0_436"/>
          <p:cNvSpPr txBox="1">
            <a:spLocks noGrp="1"/>
          </p:cNvSpPr>
          <p:nvPr>
            <p:ph type="title"/>
          </p:nvPr>
        </p:nvSpPr>
        <p:spPr>
          <a:xfrm>
            <a:off x="671830" y="487680"/>
            <a:ext cx="3145800" cy="1707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g2ecff5f55fb_0_436"/>
          <p:cNvSpPr txBox="1">
            <a:spLocks noGrp="1"/>
          </p:cNvSpPr>
          <p:nvPr>
            <p:ph type="body" idx="1"/>
          </p:nvPr>
        </p:nvSpPr>
        <p:spPr>
          <a:xfrm>
            <a:off x="4146550" y="1053253"/>
            <a:ext cx="4937700" cy="51984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144" name="Google Shape;144;g2ecff5f55fb_0_436"/>
          <p:cNvSpPr txBox="1">
            <a:spLocks noGrp="1"/>
          </p:cNvSpPr>
          <p:nvPr>
            <p:ph type="body" idx="2"/>
          </p:nvPr>
        </p:nvSpPr>
        <p:spPr>
          <a:xfrm>
            <a:off x="671830" y="2194560"/>
            <a:ext cx="3145800" cy="406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5" name="Google Shape;145;g2ecff5f55fb_0_436"/>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2ecff5f55fb_0_436"/>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g2ecff5f55fb_0_436"/>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g2ecff5f55fb_0_443"/>
          <p:cNvSpPr txBox="1">
            <a:spLocks noGrp="1"/>
          </p:cNvSpPr>
          <p:nvPr>
            <p:ph type="title"/>
          </p:nvPr>
        </p:nvSpPr>
        <p:spPr>
          <a:xfrm>
            <a:off x="671830" y="487680"/>
            <a:ext cx="3145800" cy="1707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g2ecff5f55fb_0_443"/>
          <p:cNvSpPr>
            <a:spLocks noGrp="1"/>
          </p:cNvSpPr>
          <p:nvPr>
            <p:ph type="pic" idx="2"/>
          </p:nvPr>
        </p:nvSpPr>
        <p:spPr>
          <a:xfrm>
            <a:off x="4146550" y="1053253"/>
            <a:ext cx="4937700" cy="5198400"/>
          </a:xfrm>
          <a:prstGeom prst="rect">
            <a:avLst/>
          </a:prstGeom>
          <a:noFill/>
          <a:ln>
            <a:noFill/>
          </a:ln>
        </p:spPr>
      </p:sp>
      <p:sp>
        <p:nvSpPr>
          <p:cNvPr id="151" name="Google Shape;151;g2ecff5f55fb_0_443"/>
          <p:cNvSpPr txBox="1">
            <a:spLocks noGrp="1"/>
          </p:cNvSpPr>
          <p:nvPr>
            <p:ph type="body" idx="1"/>
          </p:nvPr>
        </p:nvSpPr>
        <p:spPr>
          <a:xfrm>
            <a:off x="671830" y="2194560"/>
            <a:ext cx="3145800" cy="4065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52" name="Google Shape;152;g2ecff5f55fb_0_443"/>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2ecff5f55fb_0_443"/>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2ecff5f55fb_0_443"/>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5"/>
        <p:cNvGrpSpPr/>
        <p:nvPr/>
      </p:nvGrpSpPr>
      <p:grpSpPr>
        <a:xfrm>
          <a:off x="0" y="0"/>
          <a:ext cx="0" cy="0"/>
          <a:chOff x="0" y="0"/>
          <a:chExt cx="0" cy="0"/>
        </a:xfrm>
      </p:grpSpPr>
      <p:sp>
        <p:nvSpPr>
          <p:cNvPr id="156" name="Google Shape;156;g2ecff5f55fb_0_450"/>
          <p:cNvSpPr txBox="1">
            <a:spLocks noGrp="1"/>
          </p:cNvSpPr>
          <p:nvPr>
            <p:ph type="title"/>
          </p:nvPr>
        </p:nvSpPr>
        <p:spPr>
          <a:xfrm>
            <a:off x="670560" y="389467"/>
            <a:ext cx="8412600" cy="141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2ecff5f55fb_0_450"/>
          <p:cNvSpPr txBox="1">
            <a:spLocks noGrp="1"/>
          </p:cNvSpPr>
          <p:nvPr>
            <p:ph type="body" idx="1"/>
          </p:nvPr>
        </p:nvSpPr>
        <p:spPr>
          <a:xfrm rot="5400000">
            <a:off x="2556090" y="61683"/>
            <a:ext cx="4641300" cy="8412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8" name="Google Shape;158;g2ecff5f55fb_0_450"/>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g2ecff5f55fb_0_450"/>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g2ecff5f55fb_0_450"/>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1"/>
        <p:cNvGrpSpPr/>
        <p:nvPr/>
      </p:nvGrpSpPr>
      <p:grpSpPr>
        <a:xfrm>
          <a:off x="0" y="0"/>
          <a:ext cx="0" cy="0"/>
          <a:chOff x="0" y="0"/>
          <a:chExt cx="0" cy="0"/>
        </a:xfrm>
      </p:grpSpPr>
      <p:sp>
        <p:nvSpPr>
          <p:cNvPr id="162" name="Google Shape;162;g2ecff5f55fb_0_456"/>
          <p:cNvSpPr txBox="1">
            <a:spLocks noGrp="1"/>
          </p:cNvSpPr>
          <p:nvPr>
            <p:ph type="title"/>
          </p:nvPr>
        </p:nvSpPr>
        <p:spPr>
          <a:xfrm rot="5400000">
            <a:off x="4931790" y="2437717"/>
            <a:ext cx="6199500" cy="2103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g2ecff5f55fb_0_456"/>
          <p:cNvSpPr txBox="1">
            <a:spLocks noGrp="1"/>
          </p:cNvSpPr>
          <p:nvPr>
            <p:ph type="body" idx="1"/>
          </p:nvPr>
        </p:nvSpPr>
        <p:spPr>
          <a:xfrm rot="5400000">
            <a:off x="664500" y="395467"/>
            <a:ext cx="6199500" cy="6187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64" name="Google Shape;164;g2ecff5f55fb_0_456"/>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g2ecff5f55fb_0_456"/>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g2ecff5f55fb_0_456"/>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2_1">
    <p:spTree>
      <p:nvGrpSpPr>
        <p:cNvPr id="1" name="Shape 167"/>
        <p:cNvGrpSpPr/>
        <p:nvPr/>
      </p:nvGrpSpPr>
      <p:grpSpPr>
        <a:xfrm>
          <a:off x="0" y="0"/>
          <a:ext cx="0" cy="0"/>
          <a:chOff x="0" y="0"/>
          <a:chExt cx="0" cy="0"/>
        </a:xfrm>
      </p:grpSpPr>
      <p:sp>
        <p:nvSpPr>
          <p:cNvPr id="168" name="Google Shape;168;g2ecff5f55fb_0_466"/>
          <p:cNvSpPr txBox="1">
            <a:spLocks noGrp="1"/>
          </p:cNvSpPr>
          <p:nvPr>
            <p:ph type="title"/>
          </p:nvPr>
        </p:nvSpPr>
        <p:spPr>
          <a:xfrm>
            <a:off x="768000" y="632924"/>
            <a:ext cx="8217600" cy="814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cxnSp>
        <p:nvCxnSpPr>
          <p:cNvPr id="169" name="Google Shape;169;g2ecff5f55fb_0_466"/>
          <p:cNvCxnSpPr/>
          <p:nvPr/>
        </p:nvCxnSpPr>
        <p:spPr>
          <a:xfrm>
            <a:off x="751520" y="6958561"/>
            <a:ext cx="8250600" cy="0"/>
          </a:xfrm>
          <a:prstGeom prst="straightConnector1">
            <a:avLst/>
          </a:prstGeom>
          <a:noFill/>
          <a:ln w="19050" cap="flat" cmpd="sng">
            <a:solidFill>
              <a:schemeClr val="dk2"/>
            </a:solidFill>
            <a:prstDash val="solid"/>
            <a:round/>
            <a:headEnd type="none" w="sm" len="sm"/>
            <a:tailEnd type="none" w="sm" len="sm"/>
          </a:ln>
        </p:spPr>
      </p:cxnSp>
      <p:cxnSp>
        <p:nvCxnSpPr>
          <p:cNvPr id="170" name="Google Shape;170;g2ecff5f55fb_0_466"/>
          <p:cNvCxnSpPr/>
          <p:nvPr/>
        </p:nvCxnSpPr>
        <p:spPr>
          <a:xfrm>
            <a:off x="751520" y="356641"/>
            <a:ext cx="8250600" cy="0"/>
          </a:xfrm>
          <a:prstGeom prst="straightConnector1">
            <a:avLst/>
          </a:prstGeom>
          <a:noFill/>
          <a:ln w="19050" cap="flat" cmpd="sng">
            <a:solidFill>
              <a:schemeClr val="dk2"/>
            </a:solidFill>
            <a:prstDash val="solid"/>
            <a:round/>
            <a:headEnd type="none" w="sm" len="sm"/>
            <a:tailEnd type="none" w="sm" len="sm"/>
          </a:ln>
        </p:spPr>
      </p:cxnSp>
      <p:sp>
        <p:nvSpPr>
          <p:cNvPr id="171" name="Google Shape;171;g2ecff5f55fb_0_466"/>
          <p:cNvSpPr/>
          <p:nvPr/>
        </p:nvSpPr>
        <p:spPr>
          <a:xfrm>
            <a:off x="452613" y="237831"/>
            <a:ext cx="178200" cy="237900"/>
          </a:xfrm>
          <a:prstGeom prst="diamond">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2" name="Google Shape;172;g2ecff5f55fb_0_466"/>
          <p:cNvSpPr/>
          <p:nvPr/>
        </p:nvSpPr>
        <p:spPr>
          <a:xfrm>
            <a:off x="9122747" y="6839734"/>
            <a:ext cx="178200" cy="237900"/>
          </a:xfrm>
          <a:prstGeom prst="diamond">
            <a:avLst/>
          </a:pr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g2ecff5f55fb_0_347"/>
          <p:cNvSpPr txBox="1">
            <a:spLocks noGrp="1"/>
          </p:cNvSpPr>
          <p:nvPr>
            <p:ph type="title"/>
          </p:nvPr>
        </p:nvSpPr>
        <p:spPr>
          <a:xfrm>
            <a:off x="4013515" y="4519467"/>
            <a:ext cx="3273300" cy="851400"/>
          </a:xfrm>
          <a:prstGeom prst="rect">
            <a:avLst/>
          </a:prstGeom>
          <a:noFill/>
          <a:ln>
            <a:noFill/>
          </a:ln>
        </p:spPr>
        <p:txBody>
          <a:bodyPr spcFirstLastPara="1" wrap="square" lIns="121900" tIns="121900" rIns="121900" bIns="121900" anchor="b" anchorCtr="0">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78" name="Google Shape;178;g2ecff5f55fb_0_347"/>
          <p:cNvSpPr txBox="1">
            <a:spLocks noGrp="1"/>
          </p:cNvSpPr>
          <p:nvPr>
            <p:ph type="title" idx="2"/>
          </p:nvPr>
        </p:nvSpPr>
        <p:spPr>
          <a:xfrm>
            <a:off x="1118155" y="4675556"/>
            <a:ext cx="2573700" cy="1324800"/>
          </a:xfrm>
          <a:prstGeom prst="rect">
            <a:avLst/>
          </a:prstGeom>
          <a:noFill/>
          <a:ln>
            <a:noFill/>
          </a:ln>
          <a:effectLst>
            <a:outerShdw blurRad="114300" dist="28575" dir="6360000" algn="bl" rotWithShape="0">
              <a:schemeClr val="accent1">
                <a:alpha val="49019"/>
              </a:schemeClr>
            </a:outerShdw>
          </a:effectLst>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8000"/>
              <a:buNone/>
              <a:defRPr sz="8000">
                <a:solidFill>
                  <a:schemeClr val="lt1"/>
                </a:solidFill>
              </a:defRPr>
            </a:lvl1pPr>
            <a:lvl2pPr lvl="1" algn="ctr">
              <a:lnSpc>
                <a:spcPct val="100000"/>
              </a:lnSpc>
              <a:spcBef>
                <a:spcPts val="0"/>
              </a:spcBef>
              <a:spcAft>
                <a:spcPts val="0"/>
              </a:spcAft>
              <a:buClr>
                <a:schemeClr val="lt1"/>
              </a:buClr>
              <a:buSzPts val="9600"/>
              <a:buNone/>
              <a:defRPr sz="9600">
                <a:solidFill>
                  <a:schemeClr val="lt1"/>
                </a:solidFill>
              </a:defRPr>
            </a:lvl2pPr>
            <a:lvl3pPr lvl="2" algn="ctr">
              <a:lnSpc>
                <a:spcPct val="100000"/>
              </a:lnSpc>
              <a:spcBef>
                <a:spcPts val="0"/>
              </a:spcBef>
              <a:spcAft>
                <a:spcPts val="0"/>
              </a:spcAft>
              <a:buClr>
                <a:schemeClr val="lt1"/>
              </a:buClr>
              <a:buSzPts val="9600"/>
              <a:buNone/>
              <a:defRPr sz="9600">
                <a:solidFill>
                  <a:schemeClr val="lt1"/>
                </a:solidFill>
              </a:defRPr>
            </a:lvl3pPr>
            <a:lvl4pPr lvl="3" algn="ctr">
              <a:lnSpc>
                <a:spcPct val="100000"/>
              </a:lnSpc>
              <a:spcBef>
                <a:spcPts val="0"/>
              </a:spcBef>
              <a:spcAft>
                <a:spcPts val="0"/>
              </a:spcAft>
              <a:buClr>
                <a:schemeClr val="lt1"/>
              </a:buClr>
              <a:buSzPts val="9600"/>
              <a:buNone/>
              <a:defRPr sz="9600">
                <a:solidFill>
                  <a:schemeClr val="lt1"/>
                </a:solidFill>
              </a:defRPr>
            </a:lvl4pPr>
            <a:lvl5pPr lvl="4" algn="ctr">
              <a:lnSpc>
                <a:spcPct val="100000"/>
              </a:lnSpc>
              <a:spcBef>
                <a:spcPts val="0"/>
              </a:spcBef>
              <a:spcAft>
                <a:spcPts val="0"/>
              </a:spcAft>
              <a:buClr>
                <a:schemeClr val="lt1"/>
              </a:buClr>
              <a:buSzPts val="9600"/>
              <a:buNone/>
              <a:defRPr sz="9600">
                <a:solidFill>
                  <a:schemeClr val="lt1"/>
                </a:solidFill>
              </a:defRPr>
            </a:lvl5pPr>
            <a:lvl6pPr lvl="5" algn="ctr">
              <a:lnSpc>
                <a:spcPct val="100000"/>
              </a:lnSpc>
              <a:spcBef>
                <a:spcPts val="0"/>
              </a:spcBef>
              <a:spcAft>
                <a:spcPts val="0"/>
              </a:spcAft>
              <a:buClr>
                <a:schemeClr val="lt1"/>
              </a:buClr>
              <a:buSzPts val="9600"/>
              <a:buNone/>
              <a:defRPr sz="9600">
                <a:solidFill>
                  <a:schemeClr val="lt1"/>
                </a:solidFill>
              </a:defRPr>
            </a:lvl6pPr>
            <a:lvl7pPr lvl="6" algn="ctr">
              <a:lnSpc>
                <a:spcPct val="100000"/>
              </a:lnSpc>
              <a:spcBef>
                <a:spcPts val="0"/>
              </a:spcBef>
              <a:spcAft>
                <a:spcPts val="0"/>
              </a:spcAft>
              <a:buClr>
                <a:schemeClr val="lt1"/>
              </a:buClr>
              <a:buSzPts val="9600"/>
              <a:buNone/>
              <a:defRPr sz="9600">
                <a:solidFill>
                  <a:schemeClr val="lt1"/>
                </a:solidFill>
              </a:defRPr>
            </a:lvl7pPr>
            <a:lvl8pPr lvl="7" algn="ctr">
              <a:lnSpc>
                <a:spcPct val="100000"/>
              </a:lnSpc>
              <a:spcBef>
                <a:spcPts val="0"/>
              </a:spcBef>
              <a:spcAft>
                <a:spcPts val="0"/>
              </a:spcAft>
              <a:buClr>
                <a:schemeClr val="lt1"/>
              </a:buClr>
              <a:buSzPts val="9600"/>
              <a:buNone/>
              <a:defRPr sz="9600">
                <a:solidFill>
                  <a:schemeClr val="lt1"/>
                </a:solidFill>
              </a:defRPr>
            </a:lvl8pPr>
            <a:lvl9pPr lvl="8" algn="ctr">
              <a:lnSpc>
                <a:spcPct val="100000"/>
              </a:lnSpc>
              <a:spcBef>
                <a:spcPts val="0"/>
              </a:spcBef>
              <a:spcAft>
                <a:spcPts val="0"/>
              </a:spcAft>
              <a:buClr>
                <a:schemeClr val="lt1"/>
              </a:buClr>
              <a:buSzPts val="9600"/>
              <a:buNone/>
              <a:defRPr sz="9600">
                <a:solidFill>
                  <a:schemeClr val="lt1"/>
                </a:solidFill>
              </a:defRPr>
            </a:lvl9pPr>
          </a:lstStyle>
          <a:p>
            <a:endParaRPr/>
          </a:p>
        </p:txBody>
      </p:sp>
      <p:sp>
        <p:nvSpPr>
          <p:cNvPr id="179" name="Google Shape;179;g2ecff5f55fb_0_347"/>
          <p:cNvSpPr txBox="1">
            <a:spLocks noGrp="1"/>
          </p:cNvSpPr>
          <p:nvPr>
            <p:ph type="subTitle" idx="1"/>
          </p:nvPr>
        </p:nvSpPr>
        <p:spPr>
          <a:xfrm>
            <a:off x="4013515" y="5291591"/>
            <a:ext cx="3273300" cy="660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1"/>
              </a:buClr>
              <a:buSzPts val="1900"/>
              <a:buNone/>
              <a:defRPr sz="1900">
                <a:solidFill>
                  <a:schemeClr val="accent1"/>
                </a:solidFill>
              </a:defRPr>
            </a:lvl1pPr>
            <a:lvl2pPr lvl="1" algn="l">
              <a:lnSpc>
                <a:spcPct val="100000"/>
              </a:lnSpc>
              <a:spcBef>
                <a:spcPts val="0"/>
              </a:spcBef>
              <a:spcAft>
                <a:spcPts val="0"/>
              </a:spcAft>
              <a:buClr>
                <a:schemeClr val="accent1"/>
              </a:buClr>
              <a:buSzPts val="1900"/>
              <a:buNone/>
              <a:defRPr>
                <a:solidFill>
                  <a:schemeClr val="accent1"/>
                </a:solidFill>
              </a:defRPr>
            </a:lvl2pPr>
            <a:lvl3pPr lvl="2" algn="l">
              <a:lnSpc>
                <a:spcPct val="100000"/>
              </a:lnSpc>
              <a:spcBef>
                <a:spcPts val="0"/>
              </a:spcBef>
              <a:spcAft>
                <a:spcPts val="0"/>
              </a:spcAft>
              <a:buClr>
                <a:schemeClr val="accent1"/>
              </a:buClr>
              <a:buSzPts val="1900"/>
              <a:buNone/>
              <a:defRPr>
                <a:solidFill>
                  <a:schemeClr val="accent1"/>
                </a:solidFill>
              </a:defRPr>
            </a:lvl3pPr>
            <a:lvl4pPr lvl="3" algn="l">
              <a:lnSpc>
                <a:spcPct val="100000"/>
              </a:lnSpc>
              <a:spcBef>
                <a:spcPts val="0"/>
              </a:spcBef>
              <a:spcAft>
                <a:spcPts val="0"/>
              </a:spcAft>
              <a:buClr>
                <a:schemeClr val="accent1"/>
              </a:buClr>
              <a:buSzPts val="1900"/>
              <a:buNone/>
              <a:defRPr>
                <a:solidFill>
                  <a:schemeClr val="accent1"/>
                </a:solidFill>
              </a:defRPr>
            </a:lvl4pPr>
            <a:lvl5pPr lvl="4" algn="l">
              <a:lnSpc>
                <a:spcPct val="100000"/>
              </a:lnSpc>
              <a:spcBef>
                <a:spcPts val="0"/>
              </a:spcBef>
              <a:spcAft>
                <a:spcPts val="0"/>
              </a:spcAft>
              <a:buClr>
                <a:schemeClr val="accent1"/>
              </a:buClr>
              <a:buSzPts val="1900"/>
              <a:buNone/>
              <a:defRPr>
                <a:solidFill>
                  <a:schemeClr val="accent1"/>
                </a:solidFill>
              </a:defRPr>
            </a:lvl5pPr>
            <a:lvl6pPr lvl="5" algn="l">
              <a:lnSpc>
                <a:spcPct val="100000"/>
              </a:lnSpc>
              <a:spcBef>
                <a:spcPts val="0"/>
              </a:spcBef>
              <a:spcAft>
                <a:spcPts val="0"/>
              </a:spcAft>
              <a:buClr>
                <a:schemeClr val="accent1"/>
              </a:buClr>
              <a:buSzPts val="1900"/>
              <a:buNone/>
              <a:defRPr>
                <a:solidFill>
                  <a:schemeClr val="accent1"/>
                </a:solidFill>
              </a:defRPr>
            </a:lvl6pPr>
            <a:lvl7pPr lvl="6" algn="l">
              <a:lnSpc>
                <a:spcPct val="100000"/>
              </a:lnSpc>
              <a:spcBef>
                <a:spcPts val="0"/>
              </a:spcBef>
              <a:spcAft>
                <a:spcPts val="0"/>
              </a:spcAft>
              <a:buClr>
                <a:schemeClr val="accent1"/>
              </a:buClr>
              <a:buSzPts val="1900"/>
              <a:buNone/>
              <a:defRPr>
                <a:solidFill>
                  <a:schemeClr val="accent1"/>
                </a:solidFill>
              </a:defRPr>
            </a:lvl7pPr>
            <a:lvl8pPr lvl="7" algn="l">
              <a:lnSpc>
                <a:spcPct val="100000"/>
              </a:lnSpc>
              <a:spcBef>
                <a:spcPts val="0"/>
              </a:spcBef>
              <a:spcAft>
                <a:spcPts val="0"/>
              </a:spcAft>
              <a:buClr>
                <a:schemeClr val="accent1"/>
              </a:buClr>
              <a:buSzPts val="1900"/>
              <a:buNone/>
              <a:defRPr>
                <a:solidFill>
                  <a:schemeClr val="accent1"/>
                </a:solidFill>
              </a:defRPr>
            </a:lvl8pPr>
            <a:lvl9pPr lvl="8" algn="l">
              <a:lnSpc>
                <a:spcPct val="100000"/>
              </a:lnSpc>
              <a:spcBef>
                <a:spcPts val="0"/>
              </a:spcBef>
              <a:spcAft>
                <a:spcPts val="0"/>
              </a:spcAft>
              <a:buClr>
                <a:schemeClr val="accent1"/>
              </a:buClr>
              <a:buSzPts val="1900"/>
              <a:buNone/>
              <a:defRPr>
                <a:solidFill>
                  <a:schemeClr val="accent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80"/>
        <p:cNvGrpSpPr/>
        <p:nvPr/>
      </p:nvGrpSpPr>
      <p:grpSpPr>
        <a:xfrm>
          <a:off x="0" y="0"/>
          <a:ext cx="0" cy="0"/>
          <a:chOff x="0" y="0"/>
          <a:chExt cx="0" cy="0"/>
        </a:xfrm>
      </p:grpSpPr>
      <p:sp>
        <p:nvSpPr>
          <p:cNvPr id="181" name="Google Shape;181;g2ecff5f55fb_0_334"/>
          <p:cNvSpPr txBox="1">
            <a:spLocks noGrp="1"/>
          </p:cNvSpPr>
          <p:nvPr>
            <p:ph type="ctrTitle"/>
          </p:nvPr>
        </p:nvSpPr>
        <p:spPr>
          <a:xfrm>
            <a:off x="2320960" y="2773476"/>
            <a:ext cx="5111700" cy="916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4800"/>
              <a:buNone/>
              <a:defRPr sz="4800" b="1">
                <a:solidFill>
                  <a:schemeClr val="lt1"/>
                </a:solidFill>
              </a:defRPr>
            </a:lvl1pPr>
            <a:lvl2pPr lvl="1" algn="ctr">
              <a:lnSpc>
                <a:spcPct val="100000"/>
              </a:lnSpc>
              <a:spcBef>
                <a:spcPts val="0"/>
              </a:spcBef>
              <a:spcAft>
                <a:spcPts val="0"/>
              </a:spcAft>
              <a:buClr>
                <a:schemeClr val="lt1"/>
              </a:buClr>
              <a:buSzPts val="4800"/>
              <a:buNone/>
              <a:defRPr sz="4800" b="1">
                <a:solidFill>
                  <a:schemeClr val="lt1"/>
                </a:solidFill>
              </a:defRPr>
            </a:lvl2pPr>
            <a:lvl3pPr lvl="2" algn="ctr">
              <a:lnSpc>
                <a:spcPct val="100000"/>
              </a:lnSpc>
              <a:spcBef>
                <a:spcPts val="0"/>
              </a:spcBef>
              <a:spcAft>
                <a:spcPts val="0"/>
              </a:spcAft>
              <a:buClr>
                <a:schemeClr val="lt1"/>
              </a:buClr>
              <a:buSzPts val="4800"/>
              <a:buNone/>
              <a:defRPr sz="4800" b="1">
                <a:solidFill>
                  <a:schemeClr val="lt1"/>
                </a:solidFill>
              </a:defRPr>
            </a:lvl3pPr>
            <a:lvl4pPr lvl="3" algn="ctr">
              <a:lnSpc>
                <a:spcPct val="100000"/>
              </a:lnSpc>
              <a:spcBef>
                <a:spcPts val="0"/>
              </a:spcBef>
              <a:spcAft>
                <a:spcPts val="0"/>
              </a:spcAft>
              <a:buClr>
                <a:schemeClr val="lt1"/>
              </a:buClr>
              <a:buSzPts val="4800"/>
              <a:buNone/>
              <a:defRPr sz="4800" b="1">
                <a:solidFill>
                  <a:schemeClr val="lt1"/>
                </a:solidFill>
              </a:defRPr>
            </a:lvl4pPr>
            <a:lvl5pPr lvl="4" algn="ctr">
              <a:lnSpc>
                <a:spcPct val="100000"/>
              </a:lnSpc>
              <a:spcBef>
                <a:spcPts val="0"/>
              </a:spcBef>
              <a:spcAft>
                <a:spcPts val="0"/>
              </a:spcAft>
              <a:buClr>
                <a:schemeClr val="lt1"/>
              </a:buClr>
              <a:buSzPts val="4800"/>
              <a:buNone/>
              <a:defRPr sz="4800" b="1">
                <a:solidFill>
                  <a:schemeClr val="lt1"/>
                </a:solidFill>
              </a:defRPr>
            </a:lvl5pPr>
            <a:lvl6pPr lvl="5" algn="ctr">
              <a:lnSpc>
                <a:spcPct val="100000"/>
              </a:lnSpc>
              <a:spcBef>
                <a:spcPts val="0"/>
              </a:spcBef>
              <a:spcAft>
                <a:spcPts val="0"/>
              </a:spcAft>
              <a:buClr>
                <a:schemeClr val="lt1"/>
              </a:buClr>
              <a:buSzPts val="4800"/>
              <a:buNone/>
              <a:defRPr sz="4800" b="1">
                <a:solidFill>
                  <a:schemeClr val="lt1"/>
                </a:solidFill>
              </a:defRPr>
            </a:lvl6pPr>
            <a:lvl7pPr lvl="6" algn="ctr">
              <a:lnSpc>
                <a:spcPct val="100000"/>
              </a:lnSpc>
              <a:spcBef>
                <a:spcPts val="0"/>
              </a:spcBef>
              <a:spcAft>
                <a:spcPts val="0"/>
              </a:spcAft>
              <a:buClr>
                <a:schemeClr val="lt1"/>
              </a:buClr>
              <a:buSzPts val="4800"/>
              <a:buNone/>
              <a:defRPr sz="4800" b="1">
                <a:solidFill>
                  <a:schemeClr val="lt1"/>
                </a:solidFill>
              </a:defRPr>
            </a:lvl7pPr>
            <a:lvl8pPr lvl="7" algn="ctr">
              <a:lnSpc>
                <a:spcPct val="100000"/>
              </a:lnSpc>
              <a:spcBef>
                <a:spcPts val="0"/>
              </a:spcBef>
              <a:spcAft>
                <a:spcPts val="0"/>
              </a:spcAft>
              <a:buClr>
                <a:schemeClr val="lt1"/>
              </a:buClr>
              <a:buSzPts val="4800"/>
              <a:buNone/>
              <a:defRPr sz="4800" b="1">
                <a:solidFill>
                  <a:schemeClr val="lt1"/>
                </a:solidFill>
              </a:defRPr>
            </a:lvl8pPr>
            <a:lvl9pPr lvl="8" algn="ctr">
              <a:lnSpc>
                <a:spcPct val="100000"/>
              </a:lnSpc>
              <a:spcBef>
                <a:spcPts val="0"/>
              </a:spcBef>
              <a:spcAft>
                <a:spcPts val="0"/>
              </a:spcAft>
              <a:buClr>
                <a:schemeClr val="lt1"/>
              </a:buClr>
              <a:buSzPts val="4800"/>
              <a:buNone/>
              <a:defRPr sz="4800" b="1">
                <a:solidFill>
                  <a:schemeClr val="lt1"/>
                </a:solidFill>
              </a:defRPr>
            </a:lvl9pPr>
          </a:lstStyle>
          <a:p>
            <a:endParaRPr/>
          </a:p>
        </p:txBody>
      </p:sp>
      <p:sp>
        <p:nvSpPr>
          <p:cNvPr id="182" name="Google Shape;182;g2ecff5f55fb_0_334"/>
          <p:cNvSpPr txBox="1">
            <a:spLocks noGrp="1"/>
          </p:cNvSpPr>
          <p:nvPr>
            <p:ph type="subTitle" idx="1"/>
          </p:nvPr>
        </p:nvSpPr>
        <p:spPr>
          <a:xfrm>
            <a:off x="2180480" y="5268836"/>
            <a:ext cx="5392500" cy="6609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accent1"/>
              </a:buClr>
              <a:buSzPts val="1900"/>
              <a:buNone/>
              <a:defRPr sz="1900">
                <a:solidFill>
                  <a:schemeClr val="accent1"/>
                </a:solidFill>
              </a:defRPr>
            </a:lvl1pPr>
            <a:lvl2pPr lvl="1" algn="ctr">
              <a:lnSpc>
                <a:spcPct val="100000"/>
              </a:lnSpc>
              <a:spcBef>
                <a:spcPts val="0"/>
              </a:spcBef>
              <a:spcAft>
                <a:spcPts val="0"/>
              </a:spcAft>
              <a:buClr>
                <a:schemeClr val="lt1"/>
              </a:buClr>
              <a:buSzPts val="2400"/>
              <a:buNone/>
              <a:defRPr sz="2400">
                <a:solidFill>
                  <a:schemeClr val="lt1"/>
                </a:solidFill>
              </a:defRPr>
            </a:lvl2pPr>
            <a:lvl3pPr lvl="2" algn="ctr">
              <a:lnSpc>
                <a:spcPct val="100000"/>
              </a:lnSpc>
              <a:spcBef>
                <a:spcPts val="0"/>
              </a:spcBef>
              <a:spcAft>
                <a:spcPts val="0"/>
              </a:spcAft>
              <a:buClr>
                <a:schemeClr val="lt1"/>
              </a:buClr>
              <a:buSzPts val="2400"/>
              <a:buNone/>
              <a:defRPr sz="2400">
                <a:solidFill>
                  <a:schemeClr val="lt1"/>
                </a:solidFill>
              </a:defRPr>
            </a:lvl3pPr>
            <a:lvl4pPr lvl="3" algn="ctr">
              <a:lnSpc>
                <a:spcPct val="100000"/>
              </a:lnSpc>
              <a:spcBef>
                <a:spcPts val="0"/>
              </a:spcBef>
              <a:spcAft>
                <a:spcPts val="0"/>
              </a:spcAft>
              <a:buClr>
                <a:schemeClr val="lt1"/>
              </a:buClr>
              <a:buSzPts val="2400"/>
              <a:buNone/>
              <a:defRPr sz="2400">
                <a:solidFill>
                  <a:schemeClr val="lt1"/>
                </a:solidFill>
              </a:defRPr>
            </a:lvl4pPr>
            <a:lvl5pPr lvl="4" algn="ctr">
              <a:lnSpc>
                <a:spcPct val="100000"/>
              </a:lnSpc>
              <a:spcBef>
                <a:spcPts val="0"/>
              </a:spcBef>
              <a:spcAft>
                <a:spcPts val="0"/>
              </a:spcAft>
              <a:buClr>
                <a:schemeClr val="lt1"/>
              </a:buClr>
              <a:buSzPts val="2400"/>
              <a:buNone/>
              <a:defRPr sz="2400">
                <a:solidFill>
                  <a:schemeClr val="lt1"/>
                </a:solidFill>
              </a:defRPr>
            </a:lvl5pPr>
            <a:lvl6pPr lvl="5" algn="ctr">
              <a:lnSpc>
                <a:spcPct val="100000"/>
              </a:lnSpc>
              <a:spcBef>
                <a:spcPts val="0"/>
              </a:spcBef>
              <a:spcAft>
                <a:spcPts val="0"/>
              </a:spcAft>
              <a:buClr>
                <a:schemeClr val="lt1"/>
              </a:buClr>
              <a:buSzPts val="2400"/>
              <a:buNone/>
              <a:defRPr sz="2400">
                <a:solidFill>
                  <a:schemeClr val="lt1"/>
                </a:solidFill>
              </a:defRPr>
            </a:lvl6pPr>
            <a:lvl7pPr lvl="6" algn="ctr">
              <a:lnSpc>
                <a:spcPct val="100000"/>
              </a:lnSpc>
              <a:spcBef>
                <a:spcPts val="0"/>
              </a:spcBef>
              <a:spcAft>
                <a:spcPts val="0"/>
              </a:spcAft>
              <a:buClr>
                <a:schemeClr val="lt1"/>
              </a:buClr>
              <a:buSzPts val="2400"/>
              <a:buNone/>
              <a:defRPr sz="2400">
                <a:solidFill>
                  <a:schemeClr val="lt1"/>
                </a:solidFill>
              </a:defRPr>
            </a:lvl7pPr>
            <a:lvl8pPr lvl="7" algn="ctr">
              <a:lnSpc>
                <a:spcPct val="100000"/>
              </a:lnSpc>
              <a:spcBef>
                <a:spcPts val="0"/>
              </a:spcBef>
              <a:spcAft>
                <a:spcPts val="0"/>
              </a:spcAft>
              <a:buClr>
                <a:schemeClr val="lt1"/>
              </a:buClr>
              <a:buSzPts val="2400"/>
              <a:buNone/>
              <a:defRPr sz="2400">
                <a:solidFill>
                  <a:schemeClr val="lt1"/>
                </a:solidFill>
              </a:defRPr>
            </a:lvl8pPr>
            <a:lvl9pPr lvl="8" algn="ctr">
              <a:lnSpc>
                <a:spcPct val="100000"/>
              </a:lnSpc>
              <a:spcBef>
                <a:spcPts val="0"/>
              </a:spcBef>
              <a:spcAft>
                <a:spcPts val="0"/>
              </a:spcAft>
              <a:buClr>
                <a:schemeClr val="lt1"/>
              </a:buClr>
              <a:buSzPts val="2400"/>
              <a:buNone/>
              <a:defRPr sz="2400">
                <a:solidFill>
                  <a:schemeClr val="lt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_1_3">
    <p:bg>
      <p:bgPr>
        <a:blipFill>
          <a:blip r:embed="rId2">
            <a:alphaModFix/>
          </a:blip>
          <a:stretch>
            <a:fillRect/>
          </a:stretch>
        </a:blipFill>
        <a:effectLst/>
      </p:bgPr>
    </p:bg>
    <p:spTree>
      <p:nvGrpSpPr>
        <p:cNvPr id="1" name="Shape 183"/>
        <p:cNvGrpSpPr/>
        <p:nvPr/>
      </p:nvGrpSpPr>
      <p:grpSpPr>
        <a:xfrm>
          <a:off x="0" y="0"/>
          <a:ext cx="0" cy="0"/>
          <a:chOff x="0" y="0"/>
          <a:chExt cx="0" cy="0"/>
        </a:xfrm>
      </p:grpSpPr>
      <p:sp>
        <p:nvSpPr>
          <p:cNvPr id="184" name="Google Shape;184;g2ecff5f55fb_0_337"/>
          <p:cNvSpPr txBox="1">
            <a:spLocks noGrp="1"/>
          </p:cNvSpPr>
          <p:nvPr>
            <p:ph type="title"/>
          </p:nvPr>
        </p:nvSpPr>
        <p:spPr>
          <a:xfrm>
            <a:off x="3774397" y="3719929"/>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185" name="Google Shape;185;g2ecff5f55fb_0_337"/>
          <p:cNvSpPr txBox="1">
            <a:spLocks noGrp="1"/>
          </p:cNvSpPr>
          <p:nvPr>
            <p:ph type="subTitle" idx="1"/>
          </p:nvPr>
        </p:nvSpPr>
        <p:spPr>
          <a:xfrm>
            <a:off x="3774397" y="4477262"/>
            <a:ext cx="2205000" cy="175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86" name="Google Shape;186;g2ecff5f55fb_0_337"/>
          <p:cNvSpPr txBox="1">
            <a:spLocks noGrp="1"/>
          </p:cNvSpPr>
          <p:nvPr>
            <p:ph type="title" idx="2"/>
          </p:nvPr>
        </p:nvSpPr>
        <p:spPr>
          <a:xfrm>
            <a:off x="6430457" y="3719929"/>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187" name="Google Shape;187;g2ecff5f55fb_0_337"/>
          <p:cNvSpPr txBox="1">
            <a:spLocks noGrp="1"/>
          </p:cNvSpPr>
          <p:nvPr>
            <p:ph type="subTitle" idx="3"/>
          </p:nvPr>
        </p:nvSpPr>
        <p:spPr>
          <a:xfrm>
            <a:off x="6430457" y="4477262"/>
            <a:ext cx="2205000" cy="175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88" name="Google Shape;188;g2ecff5f55fb_0_337"/>
          <p:cNvSpPr txBox="1">
            <a:spLocks noGrp="1"/>
          </p:cNvSpPr>
          <p:nvPr>
            <p:ph type="title" idx="4"/>
          </p:nvPr>
        </p:nvSpPr>
        <p:spPr>
          <a:xfrm>
            <a:off x="1118343" y="3719929"/>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189" name="Google Shape;189;g2ecff5f55fb_0_337"/>
          <p:cNvSpPr txBox="1">
            <a:spLocks noGrp="1"/>
          </p:cNvSpPr>
          <p:nvPr>
            <p:ph type="subTitle" idx="5"/>
          </p:nvPr>
        </p:nvSpPr>
        <p:spPr>
          <a:xfrm>
            <a:off x="1118343" y="4477262"/>
            <a:ext cx="2205000" cy="175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90" name="Google Shape;190;g2ecff5f55fb_0_337"/>
          <p:cNvSpPr txBox="1">
            <a:spLocks noGrp="1"/>
          </p:cNvSpPr>
          <p:nvPr>
            <p:ph type="title" idx="6"/>
          </p:nvPr>
        </p:nvSpPr>
        <p:spPr>
          <a:xfrm>
            <a:off x="1118347" y="2518329"/>
            <a:ext cx="2205000" cy="10293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2"/>
              </a:buClr>
              <a:buSzPts val="4800"/>
              <a:buNone/>
              <a:defRPr sz="4800">
                <a:solidFill>
                  <a:schemeClr val="lt2"/>
                </a:solidFill>
              </a:defRPr>
            </a:lvl1pPr>
            <a:lvl2pPr lvl="1" algn="ctr">
              <a:lnSpc>
                <a:spcPct val="100000"/>
              </a:lnSpc>
              <a:spcBef>
                <a:spcPts val="0"/>
              </a:spcBef>
              <a:spcAft>
                <a:spcPts val="0"/>
              </a:spcAft>
              <a:buClr>
                <a:schemeClr val="lt2"/>
              </a:buClr>
              <a:buSzPts val="4800"/>
              <a:buNone/>
              <a:defRPr sz="4800">
                <a:solidFill>
                  <a:schemeClr val="lt2"/>
                </a:solidFill>
              </a:defRPr>
            </a:lvl2pPr>
            <a:lvl3pPr lvl="2" algn="ctr">
              <a:lnSpc>
                <a:spcPct val="100000"/>
              </a:lnSpc>
              <a:spcBef>
                <a:spcPts val="0"/>
              </a:spcBef>
              <a:spcAft>
                <a:spcPts val="0"/>
              </a:spcAft>
              <a:buClr>
                <a:schemeClr val="lt2"/>
              </a:buClr>
              <a:buSzPts val="4800"/>
              <a:buNone/>
              <a:defRPr sz="4800">
                <a:solidFill>
                  <a:schemeClr val="lt2"/>
                </a:solidFill>
              </a:defRPr>
            </a:lvl3pPr>
            <a:lvl4pPr lvl="3" algn="ctr">
              <a:lnSpc>
                <a:spcPct val="100000"/>
              </a:lnSpc>
              <a:spcBef>
                <a:spcPts val="0"/>
              </a:spcBef>
              <a:spcAft>
                <a:spcPts val="0"/>
              </a:spcAft>
              <a:buClr>
                <a:schemeClr val="lt2"/>
              </a:buClr>
              <a:buSzPts val="4800"/>
              <a:buNone/>
              <a:defRPr sz="4800">
                <a:solidFill>
                  <a:schemeClr val="lt2"/>
                </a:solidFill>
              </a:defRPr>
            </a:lvl4pPr>
            <a:lvl5pPr lvl="4" algn="ctr">
              <a:lnSpc>
                <a:spcPct val="100000"/>
              </a:lnSpc>
              <a:spcBef>
                <a:spcPts val="0"/>
              </a:spcBef>
              <a:spcAft>
                <a:spcPts val="0"/>
              </a:spcAft>
              <a:buClr>
                <a:schemeClr val="lt2"/>
              </a:buClr>
              <a:buSzPts val="4800"/>
              <a:buNone/>
              <a:defRPr sz="4800">
                <a:solidFill>
                  <a:schemeClr val="lt2"/>
                </a:solidFill>
              </a:defRPr>
            </a:lvl5pPr>
            <a:lvl6pPr lvl="5" algn="ctr">
              <a:lnSpc>
                <a:spcPct val="100000"/>
              </a:lnSpc>
              <a:spcBef>
                <a:spcPts val="0"/>
              </a:spcBef>
              <a:spcAft>
                <a:spcPts val="0"/>
              </a:spcAft>
              <a:buClr>
                <a:schemeClr val="lt2"/>
              </a:buClr>
              <a:buSzPts val="4800"/>
              <a:buNone/>
              <a:defRPr sz="4800">
                <a:solidFill>
                  <a:schemeClr val="lt2"/>
                </a:solidFill>
              </a:defRPr>
            </a:lvl6pPr>
            <a:lvl7pPr lvl="6" algn="ctr">
              <a:lnSpc>
                <a:spcPct val="100000"/>
              </a:lnSpc>
              <a:spcBef>
                <a:spcPts val="0"/>
              </a:spcBef>
              <a:spcAft>
                <a:spcPts val="0"/>
              </a:spcAft>
              <a:buClr>
                <a:schemeClr val="lt2"/>
              </a:buClr>
              <a:buSzPts val="4800"/>
              <a:buNone/>
              <a:defRPr sz="4800">
                <a:solidFill>
                  <a:schemeClr val="lt2"/>
                </a:solidFill>
              </a:defRPr>
            </a:lvl7pPr>
            <a:lvl8pPr lvl="7" algn="ctr">
              <a:lnSpc>
                <a:spcPct val="100000"/>
              </a:lnSpc>
              <a:spcBef>
                <a:spcPts val="0"/>
              </a:spcBef>
              <a:spcAft>
                <a:spcPts val="0"/>
              </a:spcAft>
              <a:buClr>
                <a:schemeClr val="lt2"/>
              </a:buClr>
              <a:buSzPts val="4800"/>
              <a:buNone/>
              <a:defRPr sz="4800">
                <a:solidFill>
                  <a:schemeClr val="lt2"/>
                </a:solidFill>
              </a:defRPr>
            </a:lvl8pPr>
            <a:lvl9pPr lvl="8" algn="ctr">
              <a:lnSpc>
                <a:spcPct val="100000"/>
              </a:lnSpc>
              <a:spcBef>
                <a:spcPts val="0"/>
              </a:spcBef>
              <a:spcAft>
                <a:spcPts val="0"/>
              </a:spcAft>
              <a:buClr>
                <a:schemeClr val="lt2"/>
              </a:buClr>
              <a:buSzPts val="4800"/>
              <a:buNone/>
              <a:defRPr sz="4800">
                <a:solidFill>
                  <a:schemeClr val="lt2"/>
                </a:solidFill>
              </a:defRPr>
            </a:lvl9pPr>
          </a:lstStyle>
          <a:p>
            <a:endParaRPr/>
          </a:p>
        </p:txBody>
      </p:sp>
      <p:sp>
        <p:nvSpPr>
          <p:cNvPr id="191" name="Google Shape;191;g2ecff5f55fb_0_337"/>
          <p:cNvSpPr txBox="1">
            <a:spLocks noGrp="1"/>
          </p:cNvSpPr>
          <p:nvPr>
            <p:ph type="title" idx="7"/>
          </p:nvPr>
        </p:nvSpPr>
        <p:spPr>
          <a:xfrm>
            <a:off x="3774400" y="2518329"/>
            <a:ext cx="2205000" cy="10293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2"/>
              </a:buClr>
              <a:buSzPts val="4800"/>
              <a:buNone/>
              <a:defRPr sz="4800">
                <a:solidFill>
                  <a:schemeClr val="lt2"/>
                </a:solidFill>
              </a:defRPr>
            </a:lvl1pPr>
            <a:lvl2pPr lvl="1" algn="ctr">
              <a:lnSpc>
                <a:spcPct val="100000"/>
              </a:lnSpc>
              <a:spcBef>
                <a:spcPts val="0"/>
              </a:spcBef>
              <a:spcAft>
                <a:spcPts val="0"/>
              </a:spcAft>
              <a:buClr>
                <a:schemeClr val="lt2"/>
              </a:buClr>
              <a:buSzPts val="4800"/>
              <a:buNone/>
              <a:defRPr sz="4800">
                <a:solidFill>
                  <a:schemeClr val="lt2"/>
                </a:solidFill>
              </a:defRPr>
            </a:lvl2pPr>
            <a:lvl3pPr lvl="2" algn="ctr">
              <a:lnSpc>
                <a:spcPct val="100000"/>
              </a:lnSpc>
              <a:spcBef>
                <a:spcPts val="0"/>
              </a:spcBef>
              <a:spcAft>
                <a:spcPts val="0"/>
              </a:spcAft>
              <a:buClr>
                <a:schemeClr val="lt2"/>
              </a:buClr>
              <a:buSzPts val="4800"/>
              <a:buNone/>
              <a:defRPr sz="4800">
                <a:solidFill>
                  <a:schemeClr val="lt2"/>
                </a:solidFill>
              </a:defRPr>
            </a:lvl3pPr>
            <a:lvl4pPr lvl="3" algn="ctr">
              <a:lnSpc>
                <a:spcPct val="100000"/>
              </a:lnSpc>
              <a:spcBef>
                <a:spcPts val="0"/>
              </a:spcBef>
              <a:spcAft>
                <a:spcPts val="0"/>
              </a:spcAft>
              <a:buClr>
                <a:schemeClr val="lt2"/>
              </a:buClr>
              <a:buSzPts val="4800"/>
              <a:buNone/>
              <a:defRPr sz="4800">
                <a:solidFill>
                  <a:schemeClr val="lt2"/>
                </a:solidFill>
              </a:defRPr>
            </a:lvl4pPr>
            <a:lvl5pPr lvl="4" algn="ctr">
              <a:lnSpc>
                <a:spcPct val="100000"/>
              </a:lnSpc>
              <a:spcBef>
                <a:spcPts val="0"/>
              </a:spcBef>
              <a:spcAft>
                <a:spcPts val="0"/>
              </a:spcAft>
              <a:buClr>
                <a:schemeClr val="lt2"/>
              </a:buClr>
              <a:buSzPts val="4800"/>
              <a:buNone/>
              <a:defRPr sz="4800">
                <a:solidFill>
                  <a:schemeClr val="lt2"/>
                </a:solidFill>
              </a:defRPr>
            </a:lvl5pPr>
            <a:lvl6pPr lvl="5" algn="ctr">
              <a:lnSpc>
                <a:spcPct val="100000"/>
              </a:lnSpc>
              <a:spcBef>
                <a:spcPts val="0"/>
              </a:spcBef>
              <a:spcAft>
                <a:spcPts val="0"/>
              </a:spcAft>
              <a:buClr>
                <a:schemeClr val="lt2"/>
              </a:buClr>
              <a:buSzPts val="4800"/>
              <a:buNone/>
              <a:defRPr sz="4800">
                <a:solidFill>
                  <a:schemeClr val="lt2"/>
                </a:solidFill>
              </a:defRPr>
            </a:lvl6pPr>
            <a:lvl7pPr lvl="6" algn="ctr">
              <a:lnSpc>
                <a:spcPct val="100000"/>
              </a:lnSpc>
              <a:spcBef>
                <a:spcPts val="0"/>
              </a:spcBef>
              <a:spcAft>
                <a:spcPts val="0"/>
              </a:spcAft>
              <a:buClr>
                <a:schemeClr val="lt2"/>
              </a:buClr>
              <a:buSzPts val="4800"/>
              <a:buNone/>
              <a:defRPr sz="4800">
                <a:solidFill>
                  <a:schemeClr val="lt2"/>
                </a:solidFill>
              </a:defRPr>
            </a:lvl7pPr>
            <a:lvl8pPr lvl="7" algn="ctr">
              <a:lnSpc>
                <a:spcPct val="100000"/>
              </a:lnSpc>
              <a:spcBef>
                <a:spcPts val="0"/>
              </a:spcBef>
              <a:spcAft>
                <a:spcPts val="0"/>
              </a:spcAft>
              <a:buClr>
                <a:schemeClr val="lt2"/>
              </a:buClr>
              <a:buSzPts val="4800"/>
              <a:buNone/>
              <a:defRPr sz="4800">
                <a:solidFill>
                  <a:schemeClr val="lt2"/>
                </a:solidFill>
              </a:defRPr>
            </a:lvl8pPr>
            <a:lvl9pPr lvl="8" algn="ctr">
              <a:lnSpc>
                <a:spcPct val="100000"/>
              </a:lnSpc>
              <a:spcBef>
                <a:spcPts val="0"/>
              </a:spcBef>
              <a:spcAft>
                <a:spcPts val="0"/>
              </a:spcAft>
              <a:buClr>
                <a:schemeClr val="lt2"/>
              </a:buClr>
              <a:buSzPts val="4800"/>
              <a:buNone/>
              <a:defRPr sz="4800">
                <a:solidFill>
                  <a:schemeClr val="lt2"/>
                </a:solidFill>
              </a:defRPr>
            </a:lvl9pPr>
          </a:lstStyle>
          <a:p>
            <a:endParaRPr/>
          </a:p>
        </p:txBody>
      </p:sp>
      <p:sp>
        <p:nvSpPr>
          <p:cNvPr id="192" name="Google Shape;192;g2ecff5f55fb_0_337"/>
          <p:cNvSpPr txBox="1">
            <a:spLocks noGrp="1"/>
          </p:cNvSpPr>
          <p:nvPr>
            <p:ph type="title" idx="8"/>
          </p:nvPr>
        </p:nvSpPr>
        <p:spPr>
          <a:xfrm>
            <a:off x="6430453" y="2518329"/>
            <a:ext cx="2205000" cy="10293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2"/>
              </a:buClr>
              <a:buSzPts val="4800"/>
              <a:buNone/>
              <a:defRPr sz="4800">
                <a:solidFill>
                  <a:schemeClr val="lt2"/>
                </a:solidFill>
              </a:defRPr>
            </a:lvl1pPr>
            <a:lvl2pPr lvl="1" algn="ctr">
              <a:lnSpc>
                <a:spcPct val="100000"/>
              </a:lnSpc>
              <a:spcBef>
                <a:spcPts val="0"/>
              </a:spcBef>
              <a:spcAft>
                <a:spcPts val="0"/>
              </a:spcAft>
              <a:buClr>
                <a:schemeClr val="lt2"/>
              </a:buClr>
              <a:buSzPts val="4800"/>
              <a:buNone/>
              <a:defRPr sz="4800">
                <a:solidFill>
                  <a:schemeClr val="lt2"/>
                </a:solidFill>
              </a:defRPr>
            </a:lvl2pPr>
            <a:lvl3pPr lvl="2" algn="ctr">
              <a:lnSpc>
                <a:spcPct val="100000"/>
              </a:lnSpc>
              <a:spcBef>
                <a:spcPts val="0"/>
              </a:spcBef>
              <a:spcAft>
                <a:spcPts val="0"/>
              </a:spcAft>
              <a:buClr>
                <a:schemeClr val="lt2"/>
              </a:buClr>
              <a:buSzPts val="4800"/>
              <a:buNone/>
              <a:defRPr sz="4800">
                <a:solidFill>
                  <a:schemeClr val="lt2"/>
                </a:solidFill>
              </a:defRPr>
            </a:lvl3pPr>
            <a:lvl4pPr lvl="3" algn="ctr">
              <a:lnSpc>
                <a:spcPct val="100000"/>
              </a:lnSpc>
              <a:spcBef>
                <a:spcPts val="0"/>
              </a:spcBef>
              <a:spcAft>
                <a:spcPts val="0"/>
              </a:spcAft>
              <a:buClr>
                <a:schemeClr val="lt2"/>
              </a:buClr>
              <a:buSzPts val="4800"/>
              <a:buNone/>
              <a:defRPr sz="4800">
                <a:solidFill>
                  <a:schemeClr val="lt2"/>
                </a:solidFill>
              </a:defRPr>
            </a:lvl4pPr>
            <a:lvl5pPr lvl="4" algn="ctr">
              <a:lnSpc>
                <a:spcPct val="100000"/>
              </a:lnSpc>
              <a:spcBef>
                <a:spcPts val="0"/>
              </a:spcBef>
              <a:spcAft>
                <a:spcPts val="0"/>
              </a:spcAft>
              <a:buClr>
                <a:schemeClr val="lt2"/>
              </a:buClr>
              <a:buSzPts val="4800"/>
              <a:buNone/>
              <a:defRPr sz="4800">
                <a:solidFill>
                  <a:schemeClr val="lt2"/>
                </a:solidFill>
              </a:defRPr>
            </a:lvl5pPr>
            <a:lvl6pPr lvl="5" algn="ctr">
              <a:lnSpc>
                <a:spcPct val="100000"/>
              </a:lnSpc>
              <a:spcBef>
                <a:spcPts val="0"/>
              </a:spcBef>
              <a:spcAft>
                <a:spcPts val="0"/>
              </a:spcAft>
              <a:buClr>
                <a:schemeClr val="lt2"/>
              </a:buClr>
              <a:buSzPts val="4800"/>
              <a:buNone/>
              <a:defRPr sz="4800">
                <a:solidFill>
                  <a:schemeClr val="lt2"/>
                </a:solidFill>
              </a:defRPr>
            </a:lvl6pPr>
            <a:lvl7pPr lvl="6" algn="ctr">
              <a:lnSpc>
                <a:spcPct val="100000"/>
              </a:lnSpc>
              <a:spcBef>
                <a:spcPts val="0"/>
              </a:spcBef>
              <a:spcAft>
                <a:spcPts val="0"/>
              </a:spcAft>
              <a:buClr>
                <a:schemeClr val="lt2"/>
              </a:buClr>
              <a:buSzPts val="4800"/>
              <a:buNone/>
              <a:defRPr sz="4800">
                <a:solidFill>
                  <a:schemeClr val="lt2"/>
                </a:solidFill>
              </a:defRPr>
            </a:lvl7pPr>
            <a:lvl8pPr lvl="7" algn="ctr">
              <a:lnSpc>
                <a:spcPct val="100000"/>
              </a:lnSpc>
              <a:spcBef>
                <a:spcPts val="0"/>
              </a:spcBef>
              <a:spcAft>
                <a:spcPts val="0"/>
              </a:spcAft>
              <a:buClr>
                <a:schemeClr val="lt2"/>
              </a:buClr>
              <a:buSzPts val="4800"/>
              <a:buNone/>
              <a:defRPr sz="4800">
                <a:solidFill>
                  <a:schemeClr val="lt2"/>
                </a:solidFill>
              </a:defRPr>
            </a:lvl8pPr>
            <a:lvl9pPr lvl="8" algn="ctr">
              <a:lnSpc>
                <a:spcPct val="100000"/>
              </a:lnSpc>
              <a:spcBef>
                <a:spcPts val="0"/>
              </a:spcBef>
              <a:spcAft>
                <a:spcPts val="0"/>
              </a:spcAft>
              <a:buClr>
                <a:schemeClr val="lt2"/>
              </a:buClr>
              <a:buSzPts val="4800"/>
              <a:buNone/>
              <a:defRPr sz="4800">
                <a:solidFill>
                  <a:schemeClr val="lt2"/>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g2ecff5f55fb_0_351"/>
          <p:cNvSpPr txBox="1">
            <a:spLocks noGrp="1"/>
          </p:cNvSpPr>
          <p:nvPr>
            <p:ph type="subTitle" idx="1"/>
          </p:nvPr>
        </p:nvSpPr>
        <p:spPr>
          <a:xfrm>
            <a:off x="1001067" y="2516729"/>
            <a:ext cx="3063000" cy="1756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2"/>
              </a:buClr>
              <a:buSzPts val="2100"/>
              <a:buNone/>
              <a:defRPr sz="2100">
                <a:solidFill>
                  <a:schemeClr val="lt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5" name="Google Shape;195;g2ecff5f55fb_0_351"/>
          <p:cNvSpPr txBox="1">
            <a:spLocks noGrp="1"/>
          </p:cNvSpPr>
          <p:nvPr>
            <p:ph type="body" idx="2"/>
          </p:nvPr>
        </p:nvSpPr>
        <p:spPr>
          <a:xfrm>
            <a:off x="5016933" y="1293653"/>
            <a:ext cx="3700200" cy="47280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Clr>
                <a:schemeClr val="lt1"/>
              </a:buClr>
              <a:buSzPts val="1900"/>
              <a:buChar char="●"/>
              <a:defRPr sz="1900">
                <a:solidFill>
                  <a:schemeClr val="lt1"/>
                </a:solidFill>
              </a:defRPr>
            </a:lvl1pPr>
            <a:lvl2pPr marL="914400" lvl="1" indent="-349250" algn="l">
              <a:lnSpc>
                <a:spcPct val="100000"/>
              </a:lnSpc>
              <a:spcBef>
                <a:spcPts val="2100"/>
              </a:spcBef>
              <a:spcAft>
                <a:spcPts val="0"/>
              </a:spcAft>
              <a:buClr>
                <a:schemeClr val="lt1"/>
              </a:buClr>
              <a:buSzPts val="1900"/>
              <a:buChar char="○"/>
              <a:defRPr>
                <a:solidFill>
                  <a:schemeClr val="lt1"/>
                </a:solidFill>
              </a:defRPr>
            </a:lvl2pPr>
            <a:lvl3pPr marL="1371600" lvl="2" indent="-349250" algn="l">
              <a:lnSpc>
                <a:spcPct val="100000"/>
              </a:lnSpc>
              <a:spcBef>
                <a:spcPts val="2100"/>
              </a:spcBef>
              <a:spcAft>
                <a:spcPts val="0"/>
              </a:spcAft>
              <a:buClr>
                <a:schemeClr val="lt1"/>
              </a:buClr>
              <a:buSzPts val="1900"/>
              <a:buChar char="■"/>
              <a:defRPr>
                <a:solidFill>
                  <a:schemeClr val="lt1"/>
                </a:solidFill>
              </a:defRPr>
            </a:lvl3pPr>
            <a:lvl4pPr marL="1828800" lvl="3" indent="-349250" algn="l">
              <a:lnSpc>
                <a:spcPct val="100000"/>
              </a:lnSpc>
              <a:spcBef>
                <a:spcPts val="2100"/>
              </a:spcBef>
              <a:spcAft>
                <a:spcPts val="0"/>
              </a:spcAft>
              <a:buClr>
                <a:schemeClr val="lt1"/>
              </a:buClr>
              <a:buSzPts val="1900"/>
              <a:buChar char="●"/>
              <a:defRPr>
                <a:solidFill>
                  <a:schemeClr val="lt1"/>
                </a:solidFill>
              </a:defRPr>
            </a:lvl4pPr>
            <a:lvl5pPr marL="2286000" lvl="4" indent="-349250" algn="l">
              <a:lnSpc>
                <a:spcPct val="100000"/>
              </a:lnSpc>
              <a:spcBef>
                <a:spcPts val="2100"/>
              </a:spcBef>
              <a:spcAft>
                <a:spcPts val="0"/>
              </a:spcAft>
              <a:buClr>
                <a:schemeClr val="lt1"/>
              </a:buClr>
              <a:buSzPts val="1900"/>
              <a:buChar char="○"/>
              <a:defRPr>
                <a:solidFill>
                  <a:schemeClr val="lt1"/>
                </a:solidFill>
              </a:defRPr>
            </a:lvl5pPr>
            <a:lvl6pPr marL="2743200" lvl="5" indent="-349250" algn="l">
              <a:lnSpc>
                <a:spcPct val="100000"/>
              </a:lnSpc>
              <a:spcBef>
                <a:spcPts val="2100"/>
              </a:spcBef>
              <a:spcAft>
                <a:spcPts val="0"/>
              </a:spcAft>
              <a:buClr>
                <a:schemeClr val="lt1"/>
              </a:buClr>
              <a:buSzPts val="1900"/>
              <a:buChar char="■"/>
              <a:defRPr>
                <a:solidFill>
                  <a:schemeClr val="lt1"/>
                </a:solidFill>
              </a:defRPr>
            </a:lvl6pPr>
            <a:lvl7pPr marL="3200400" lvl="6" indent="-349250" algn="l">
              <a:lnSpc>
                <a:spcPct val="100000"/>
              </a:lnSpc>
              <a:spcBef>
                <a:spcPts val="2100"/>
              </a:spcBef>
              <a:spcAft>
                <a:spcPts val="0"/>
              </a:spcAft>
              <a:buClr>
                <a:schemeClr val="lt1"/>
              </a:buClr>
              <a:buSzPts val="1900"/>
              <a:buChar char="●"/>
              <a:defRPr>
                <a:solidFill>
                  <a:schemeClr val="lt1"/>
                </a:solidFill>
              </a:defRPr>
            </a:lvl7pPr>
            <a:lvl8pPr marL="3657600" lvl="7" indent="-349250" algn="l">
              <a:lnSpc>
                <a:spcPct val="100000"/>
              </a:lnSpc>
              <a:spcBef>
                <a:spcPts val="2100"/>
              </a:spcBef>
              <a:spcAft>
                <a:spcPts val="0"/>
              </a:spcAft>
              <a:buClr>
                <a:schemeClr val="lt1"/>
              </a:buClr>
              <a:buSzPts val="1900"/>
              <a:buChar char="○"/>
              <a:defRPr>
                <a:solidFill>
                  <a:schemeClr val="lt1"/>
                </a:solidFill>
              </a:defRPr>
            </a:lvl8pPr>
            <a:lvl9pPr marL="4114800" lvl="8" indent="-349250" algn="l">
              <a:lnSpc>
                <a:spcPct val="100000"/>
              </a:lnSpc>
              <a:spcBef>
                <a:spcPts val="2100"/>
              </a:spcBef>
              <a:spcAft>
                <a:spcPts val="2100"/>
              </a:spcAft>
              <a:buClr>
                <a:schemeClr val="lt1"/>
              </a:buClr>
              <a:buSzPts val="1900"/>
              <a:buChar char="■"/>
              <a:defRPr>
                <a:solidFill>
                  <a:schemeClr val="lt1"/>
                </a:solidFill>
              </a:defRPr>
            </a:lvl9pPr>
          </a:lstStyle>
          <a:p>
            <a:endParaRPr/>
          </a:p>
        </p:txBody>
      </p:sp>
      <p:sp>
        <p:nvSpPr>
          <p:cNvPr id="196" name="Google Shape;196;g2ecff5f55fb_0_351"/>
          <p:cNvSpPr txBox="1">
            <a:spLocks noGrp="1"/>
          </p:cNvSpPr>
          <p:nvPr>
            <p:ph type="title"/>
          </p:nvPr>
        </p:nvSpPr>
        <p:spPr>
          <a:xfrm>
            <a:off x="1001067" y="632924"/>
            <a:ext cx="3438600" cy="1338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1"/>
              </a:buClr>
              <a:buSzPts val="3200"/>
              <a:buNone/>
              <a:defRPr sz="3200">
                <a:solidFill>
                  <a:schemeClr val="accen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
        <p:cNvGrpSpPr/>
        <p:nvPr/>
      </p:nvGrpSpPr>
      <p:grpSpPr>
        <a:xfrm>
          <a:off x="0" y="0"/>
          <a:ext cx="0" cy="0"/>
          <a:chOff x="0" y="0"/>
          <a:chExt cx="0" cy="0"/>
        </a:xfrm>
      </p:grpSpPr>
      <p:sp>
        <p:nvSpPr>
          <p:cNvPr id="21" name="Google Shape;21;p29"/>
          <p:cNvSpPr txBox="1">
            <a:spLocks noGrp="1"/>
          </p:cNvSpPr>
          <p:nvPr>
            <p:ph type="title"/>
          </p:nvPr>
        </p:nvSpPr>
        <p:spPr>
          <a:xfrm>
            <a:off x="914400" y="650240"/>
            <a:ext cx="7900416" cy="144678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9"/>
          <p:cNvSpPr txBox="1">
            <a:spLocks noGrp="1"/>
          </p:cNvSpPr>
          <p:nvPr>
            <p:ph type="body" idx="1"/>
          </p:nvPr>
        </p:nvSpPr>
        <p:spPr>
          <a:xfrm>
            <a:off x="914400" y="2134945"/>
            <a:ext cx="3803904" cy="82905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536"/>
              <a:buNone/>
              <a:defRPr sz="1920" b="1"/>
            </a:lvl1pPr>
            <a:lvl2pPr marL="914400" lvl="1" indent="-228600" algn="l">
              <a:lnSpc>
                <a:spcPct val="90000"/>
              </a:lnSpc>
              <a:spcBef>
                <a:spcPts val="160"/>
              </a:spcBef>
              <a:spcAft>
                <a:spcPts val="0"/>
              </a:spcAft>
              <a:buSzPts val="1280"/>
              <a:buNone/>
              <a:defRPr sz="1600" b="1"/>
            </a:lvl2pPr>
            <a:lvl3pPr marL="1371600" lvl="2" indent="-228600" algn="l">
              <a:lnSpc>
                <a:spcPct val="90000"/>
              </a:lnSpc>
              <a:spcBef>
                <a:spcPts val="320"/>
              </a:spcBef>
              <a:spcAft>
                <a:spcPts val="0"/>
              </a:spcAft>
              <a:buSzPts val="1152"/>
              <a:buNone/>
              <a:defRPr sz="1440" b="1"/>
            </a:lvl3pPr>
            <a:lvl4pPr marL="1828800" lvl="3" indent="-228600" algn="l">
              <a:lnSpc>
                <a:spcPct val="90000"/>
              </a:lnSpc>
              <a:spcBef>
                <a:spcPts val="320"/>
              </a:spcBef>
              <a:spcAft>
                <a:spcPts val="0"/>
              </a:spcAft>
              <a:buSzPts val="1024"/>
              <a:buNone/>
              <a:defRPr sz="1280" b="1"/>
            </a:lvl4pPr>
            <a:lvl5pPr marL="2286000" lvl="4" indent="-228600" algn="l">
              <a:lnSpc>
                <a:spcPct val="90000"/>
              </a:lnSpc>
              <a:spcBef>
                <a:spcPts val="320"/>
              </a:spcBef>
              <a:spcAft>
                <a:spcPts val="0"/>
              </a:spcAft>
              <a:buSzPts val="1024"/>
              <a:buNone/>
              <a:defRPr sz="1280" b="1"/>
            </a:lvl5pPr>
            <a:lvl6pPr marL="2743200" lvl="5" indent="-228600" algn="l">
              <a:lnSpc>
                <a:spcPct val="90000"/>
              </a:lnSpc>
              <a:spcBef>
                <a:spcPts val="320"/>
              </a:spcBef>
              <a:spcAft>
                <a:spcPts val="0"/>
              </a:spcAft>
              <a:buSzPts val="1024"/>
              <a:buNone/>
              <a:defRPr sz="1280" b="1"/>
            </a:lvl6pPr>
            <a:lvl7pPr marL="3200400" lvl="6" indent="-228600" algn="l">
              <a:lnSpc>
                <a:spcPct val="90000"/>
              </a:lnSpc>
              <a:spcBef>
                <a:spcPts val="320"/>
              </a:spcBef>
              <a:spcAft>
                <a:spcPts val="0"/>
              </a:spcAft>
              <a:buSzPts val="1024"/>
              <a:buNone/>
              <a:defRPr sz="1280" b="1"/>
            </a:lvl7pPr>
            <a:lvl8pPr marL="3657600" lvl="7" indent="-228600" algn="l">
              <a:lnSpc>
                <a:spcPct val="90000"/>
              </a:lnSpc>
              <a:spcBef>
                <a:spcPts val="320"/>
              </a:spcBef>
              <a:spcAft>
                <a:spcPts val="0"/>
              </a:spcAft>
              <a:buSzPts val="1024"/>
              <a:buNone/>
              <a:defRPr sz="1280" b="1"/>
            </a:lvl8pPr>
            <a:lvl9pPr marL="4114800" lvl="8" indent="-228600" algn="l">
              <a:lnSpc>
                <a:spcPct val="90000"/>
              </a:lnSpc>
              <a:spcBef>
                <a:spcPts val="320"/>
              </a:spcBef>
              <a:spcAft>
                <a:spcPts val="320"/>
              </a:spcAft>
              <a:buSzPts val="1024"/>
              <a:buNone/>
              <a:defRPr sz="1280" b="1"/>
            </a:lvl9pPr>
          </a:lstStyle>
          <a:p>
            <a:endParaRPr/>
          </a:p>
        </p:txBody>
      </p:sp>
      <p:sp>
        <p:nvSpPr>
          <p:cNvPr id="23" name="Google Shape;23;p29"/>
          <p:cNvSpPr txBox="1">
            <a:spLocks noGrp="1"/>
          </p:cNvSpPr>
          <p:nvPr>
            <p:ph type="body" idx="2"/>
          </p:nvPr>
        </p:nvSpPr>
        <p:spPr>
          <a:xfrm>
            <a:off x="914400" y="2902915"/>
            <a:ext cx="3803904" cy="3608832"/>
          </a:xfrm>
          <a:prstGeom prst="rect">
            <a:avLst/>
          </a:prstGeom>
          <a:noFill/>
          <a:ln>
            <a:noFill/>
          </a:ln>
        </p:spPr>
        <p:txBody>
          <a:bodyPr spcFirstLastPara="1" wrap="square" lIns="91425" tIns="45700" rIns="91425" bIns="45700" anchor="t" anchorCtr="0">
            <a:normAutofit/>
          </a:bodyPr>
          <a:lstStyle>
            <a:lvl1pPr marL="457200" lvl="0" indent="-318008" algn="l">
              <a:lnSpc>
                <a:spcPct val="90000"/>
              </a:lnSpc>
              <a:spcBef>
                <a:spcPts val="1067"/>
              </a:spcBef>
              <a:spcAft>
                <a:spcPts val="0"/>
              </a:spcAft>
              <a:buSzPts val="1408"/>
              <a:buChar char="•"/>
              <a:defRPr sz="1760"/>
            </a:lvl1pPr>
            <a:lvl2pPr marL="914400" lvl="1" indent="-309880" algn="l">
              <a:lnSpc>
                <a:spcPct val="90000"/>
              </a:lnSpc>
              <a:spcBef>
                <a:spcPts val="160"/>
              </a:spcBef>
              <a:spcAft>
                <a:spcPts val="0"/>
              </a:spcAft>
              <a:buSzPts val="1280"/>
              <a:buChar char="•"/>
              <a:defRPr sz="1600"/>
            </a:lvl2pPr>
            <a:lvl3pPr marL="1371600" lvl="2" indent="-301752" algn="l">
              <a:lnSpc>
                <a:spcPct val="90000"/>
              </a:lnSpc>
              <a:spcBef>
                <a:spcPts val="320"/>
              </a:spcBef>
              <a:spcAft>
                <a:spcPts val="0"/>
              </a:spcAft>
              <a:buSzPts val="1152"/>
              <a:buChar char="•"/>
              <a:defRPr sz="1440"/>
            </a:lvl3pPr>
            <a:lvl4pPr marL="1828800" lvl="3" indent="-293624" algn="l">
              <a:lnSpc>
                <a:spcPct val="90000"/>
              </a:lnSpc>
              <a:spcBef>
                <a:spcPts val="320"/>
              </a:spcBef>
              <a:spcAft>
                <a:spcPts val="0"/>
              </a:spcAft>
              <a:buSzPts val="1024"/>
              <a:buChar char="•"/>
              <a:defRPr sz="1280"/>
            </a:lvl4pPr>
            <a:lvl5pPr marL="2286000" lvl="4" indent="-293623" algn="l">
              <a:lnSpc>
                <a:spcPct val="90000"/>
              </a:lnSpc>
              <a:spcBef>
                <a:spcPts val="320"/>
              </a:spcBef>
              <a:spcAft>
                <a:spcPts val="0"/>
              </a:spcAft>
              <a:buSzPts val="1024"/>
              <a:buChar char="•"/>
              <a:defRPr sz="1280"/>
            </a:lvl5pPr>
            <a:lvl6pPr marL="2743200" lvl="5" indent="-293623" algn="l">
              <a:lnSpc>
                <a:spcPct val="90000"/>
              </a:lnSpc>
              <a:spcBef>
                <a:spcPts val="320"/>
              </a:spcBef>
              <a:spcAft>
                <a:spcPts val="0"/>
              </a:spcAft>
              <a:buSzPts val="1024"/>
              <a:buChar char="•"/>
              <a:defRPr sz="1280"/>
            </a:lvl6pPr>
            <a:lvl7pPr marL="3200400" lvl="6" indent="-293623" algn="l">
              <a:lnSpc>
                <a:spcPct val="90000"/>
              </a:lnSpc>
              <a:spcBef>
                <a:spcPts val="320"/>
              </a:spcBef>
              <a:spcAft>
                <a:spcPts val="0"/>
              </a:spcAft>
              <a:buSzPts val="1024"/>
              <a:buChar char="•"/>
              <a:defRPr sz="1280"/>
            </a:lvl7pPr>
            <a:lvl8pPr marL="3657600" lvl="7" indent="-293623" algn="l">
              <a:lnSpc>
                <a:spcPct val="90000"/>
              </a:lnSpc>
              <a:spcBef>
                <a:spcPts val="320"/>
              </a:spcBef>
              <a:spcAft>
                <a:spcPts val="0"/>
              </a:spcAft>
              <a:buSzPts val="1024"/>
              <a:buChar char="•"/>
              <a:defRPr sz="1280"/>
            </a:lvl8pPr>
            <a:lvl9pPr marL="4114800" lvl="8" indent="-293623" algn="l">
              <a:lnSpc>
                <a:spcPct val="90000"/>
              </a:lnSpc>
              <a:spcBef>
                <a:spcPts val="320"/>
              </a:spcBef>
              <a:spcAft>
                <a:spcPts val="320"/>
              </a:spcAft>
              <a:buSzPts val="1024"/>
              <a:buChar char="•"/>
              <a:defRPr sz="1280"/>
            </a:lvl9pPr>
          </a:lstStyle>
          <a:p>
            <a:endParaRPr/>
          </a:p>
        </p:txBody>
      </p:sp>
      <p:sp>
        <p:nvSpPr>
          <p:cNvPr id="24" name="Google Shape;24;p29"/>
          <p:cNvSpPr txBox="1">
            <a:spLocks noGrp="1"/>
          </p:cNvSpPr>
          <p:nvPr>
            <p:ph type="body" idx="3"/>
          </p:nvPr>
        </p:nvSpPr>
        <p:spPr>
          <a:xfrm>
            <a:off x="5015339" y="2132301"/>
            <a:ext cx="3803904" cy="829056"/>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536"/>
              <a:buNone/>
              <a:defRPr sz="1920" b="1"/>
            </a:lvl1pPr>
            <a:lvl2pPr marL="914400" lvl="1" indent="-228600" algn="l">
              <a:lnSpc>
                <a:spcPct val="90000"/>
              </a:lnSpc>
              <a:spcBef>
                <a:spcPts val="160"/>
              </a:spcBef>
              <a:spcAft>
                <a:spcPts val="0"/>
              </a:spcAft>
              <a:buSzPts val="1280"/>
              <a:buNone/>
              <a:defRPr sz="1600" b="1"/>
            </a:lvl2pPr>
            <a:lvl3pPr marL="1371600" lvl="2" indent="-228600" algn="l">
              <a:lnSpc>
                <a:spcPct val="90000"/>
              </a:lnSpc>
              <a:spcBef>
                <a:spcPts val="320"/>
              </a:spcBef>
              <a:spcAft>
                <a:spcPts val="0"/>
              </a:spcAft>
              <a:buSzPts val="1152"/>
              <a:buNone/>
              <a:defRPr sz="1440" b="1"/>
            </a:lvl3pPr>
            <a:lvl4pPr marL="1828800" lvl="3" indent="-228600" algn="l">
              <a:lnSpc>
                <a:spcPct val="90000"/>
              </a:lnSpc>
              <a:spcBef>
                <a:spcPts val="320"/>
              </a:spcBef>
              <a:spcAft>
                <a:spcPts val="0"/>
              </a:spcAft>
              <a:buSzPts val="1024"/>
              <a:buNone/>
              <a:defRPr sz="1280" b="1"/>
            </a:lvl4pPr>
            <a:lvl5pPr marL="2286000" lvl="4" indent="-228600" algn="l">
              <a:lnSpc>
                <a:spcPct val="90000"/>
              </a:lnSpc>
              <a:spcBef>
                <a:spcPts val="320"/>
              </a:spcBef>
              <a:spcAft>
                <a:spcPts val="0"/>
              </a:spcAft>
              <a:buSzPts val="1024"/>
              <a:buNone/>
              <a:defRPr sz="1280" b="1"/>
            </a:lvl5pPr>
            <a:lvl6pPr marL="2743200" lvl="5" indent="-228600" algn="l">
              <a:lnSpc>
                <a:spcPct val="90000"/>
              </a:lnSpc>
              <a:spcBef>
                <a:spcPts val="320"/>
              </a:spcBef>
              <a:spcAft>
                <a:spcPts val="0"/>
              </a:spcAft>
              <a:buSzPts val="1024"/>
              <a:buNone/>
              <a:defRPr sz="1280" b="1"/>
            </a:lvl6pPr>
            <a:lvl7pPr marL="3200400" lvl="6" indent="-228600" algn="l">
              <a:lnSpc>
                <a:spcPct val="90000"/>
              </a:lnSpc>
              <a:spcBef>
                <a:spcPts val="320"/>
              </a:spcBef>
              <a:spcAft>
                <a:spcPts val="0"/>
              </a:spcAft>
              <a:buSzPts val="1024"/>
              <a:buNone/>
              <a:defRPr sz="1280" b="1"/>
            </a:lvl7pPr>
            <a:lvl8pPr marL="3657600" lvl="7" indent="-228600" algn="l">
              <a:lnSpc>
                <a:spcPct val="90000"/>
              </a:lnSpc>
              <a:spcBef>
                <a:spcPts val="320"/>
              </a:spcBef>
              <a:spcAft>
                <a:spcPts val="0"/>
              </a:spcAft>
              <a:buSzPts val="1024"/>
              <a:buNone/>
              <a:defRPr sz="1280" b="1"/>
            </a:lvl8pPr>
            <a:lvl9pPr marL="4114800" lvl="8" indent="-228600" algn="l">
              <a:lnSpc>
                <a:spcPct val="90000"/>
              </a:lnSpc>
              <a:spcBef>
                <a:spcPts val="320"/>
              </a:spcBef>
              <a:spcAft>
                <a:spcPts val="320"/>
              </a:spcAft>
              <a:buSzPts val="1024"/>
              <a:buNone/>
              <a:defRPr sz="1280" b="1"/>
            </a:lvl9pPr>
          </a:lstStyle>
          <a:p>
            <a:endParaRPr/>
          </a:p>
        </p:txBody>
      </p:sp>
      <p:sp>
        <p:nvSpPr>
          <p:cNvPr id="25" name="Google Shape;25;p29"/>
          <p:cNvSpPr txBox="1">
            <a:spLocks noGrp="1"/>
          </p:cNvSpPr>
          <p:nvPr>
            <p:ph type="body" idx="4"/>
          </p:nvPr>
        </p:nvSpPr>
        <p:spPr>
          <a:xfrm>
            <a:off x="5015339" y="2900610"/>
            <a:ext cx="3803904" cy="3608832"/>
          </a:xfrm>
          <a:prstGeom prst="rect">
            <a:avLst/>
          </a:prstGeom>
          <a:noFill/>
          <a:ln>
            <a:noFill/>
          </a:ln>
        </p:spPr>
        <p:txBody>
          <a:bodyPr spcFirstLastPara="1" wrap="square" lIns="91425" tIns="45700" rIns="91425" bIns="45700" anchor="t" anchorCtr="0">
            <a:normAutofit/>
          </a:bodyPr>
          <a:lstStyle>
            <a:lvl1pPr marL="457200" lvl="0" indent="-318008" algn="l">
              <a:lnSpc>
                <a:spcPct val="90000"/>
              </a:lnSpc>
              <a:spcBef>
                <a:spcPts val="1067"/>
              </a:spcBef>
              <a:spcAft>
                <a:spcPts val="0"/>
              </a:spcAft>
              <a:buSzPts val="1408"/>
              <a:buChar char="•"/>
              <a:defRPr sz="1760"/>
            </a:lvl1pPr>
            <a:lvl2pPr marL="914400" lvl="1" indent="-309880" algn="l">
              <a:lnSpc>
                <a:spcPct val="90000"/>
              </a:lnSpc>
              <a:spcBef>
                <a:spcPts val="160"/>
              </a:spcBef>
              <a:spcAft>
                <a:spcPts val="0"/>
              </a:spcAft>
              <a:buSzPts val="1280"/>
              <a:buChar char="•"/>
              <a:defRPr sz="1600"/>
            </a:lvl2pPr>
            <a:lvl3pPr marL="1371600" lvl="2" indent="-301752" algn="l">
              <a:lnSpc>
                <a:spcPct val="90000"/>
              </a:lnSpc>
              <a:spcBef>
                <a:spcPts val="320"/>
              </a:spcBef>
              <a:spcAft>
                <a:spcPts val="0"/>
              </a:spcAft>
              <a:buSzPts val="1152"/>
              <a:buChar char="•"/>
              <a:defRPr sz="1440"/>
            </a:lvl3pPr>
            <a:lvl4pPr marL="1828800" lvl="3" indent="-293624" algn="l">
              <a:lnSpc>
                <a:spcPct val="90000"/>
              </a:lnSpc>
              <a:spcBef>
                <a:spcPts val="320"/>
              </a:spcBef>
              <a:spcAft>
                <a:spcPts val="0"/>
              </a:spcAft>
              <a:buSzPts val="1024"/>
              <a:buChar char="•"/>
              <a:defRPr sz="1280"/>
            </a:lvl4pPr>
            <a:lvl5pPr marL="2286000" lvl="4" indent="-293623" algn="l">
              <a:lnSpc>
                <a:spcPct val="90000"/>
              </a:lnSpc>
              <a:spcBef>
                <a:spcPts val="320"/>
              </a:spcBef>
              <a:spcAft>
                <a:spcPts val="0"/>
              </a:spcAft>
              <a:buSzPts val="1024"/>
              <a:buChar char="•"/>
              <a:defRPr sz="1280"/>
            </a:lvl5pPr>
            <a:lvl6pPr marL="2743200" lvl="5" indent="-293623" algn="l">
              <a:lnSpc>
                <a:spcPct val="90000"/>
              </a:lnSpc>
              <a:spcBef>
                <a:spcPts val="320"/>
              </a:spcBef>
              <a:spcAft>
                <a:spcPts val="0"/>
              </a:spcAft>
              <a:buSzPts val="1024"/>
              <a:buChar char="•"/>
              <a:defRPr sz="1280"/>
            </a:lvl6pPr>
            <a:lvl7pPr marL="3200400" lvl="6" indent="-293623" algn="l">
              <a:lnSpc>
                <a:spcPct val="90000"/>
              </a:lnSpc>
              <a:spcBef>
                <a:spcPts val="320"/>
              </a:spcBef>
              <a:spcAft>
                <a:spcPts val="0"/>
              </a:spcAft>
              <a:buSzPts val="1024"/>
              <a:buChar char="•"/>
              <a:defRPr sz="1280"/>
            </a:lvl7pPr>
            <a:lvl8pPr marL="3657600" lvl="7" indent="-293623" algn="l">
              <a:lnSpc>
                <a:spcPct val="90000"/>
              </a:lnSpc>
              <a:spcBef>
                <a:spcPts val="320"/>
              </a:spcBef>
              <a:spcAft>
                <a:spcPts val="0"/>
              </a:spcAft>
              <a:buSzPts val="1024"/>
              <a:buChar char="•"/>
              <a:defRPr sz="1280"/>
            </a:lvl8pPr>
            <a:lvl9pPr marL="4114800" lvl="8" indent="-293623" algn="l">
              <a:lnSpc>
                <a:spcPct val="90000"/>
              </a:lnSpc>
              <a:spcBef>
                <a:spcPts val="320"/>
              </a:spcBef>
              <a:spcAft>
                <a:spcPts val="320"/>
              </a:spcAft>
              <a:buSzPts val="1024"/>
              <a:buChar char="•"/>
              <a:defRPr sz="1280"/>
            </a:lvl9pPr>
          </a:lstStyle>
          <a:p>
            <a:endParaRPr/>
          </a:p>
        </p:txBody>
      </p:sp>
      <p:sp>
        <p:nvSpPr>
          <p:cNvPr id="26" name="Google Shape;26;p29"/>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Six Columns  ">
  <p:cSld name="Title + Six Columns  ">
    <p:bg>
      <p:bgPr>
        <a:blipFill>
          <a:blip r:embed="rId2">
            <a:alphaModFix/>
          </a:blip>
          <a:stretch>
            <a:fillRect/>
          </a:stretch>
        </a:blipFill>
        <a:effectLst/>
      </p:bgPr>
    </p:bg>
    <p:spTree>
      <p:nvGrpSpPr>
        <p:cNvPr id="1" name="Shape 197"/>
        <p:cNvGrpSpPr/>
        <p:nvPr/>
      </p:nvGrpSpPr>
      <p:grpSpPr>
        <a:xfrm>
          <a:off x="0" y="0"/>
          <a:ext cx="0" cy="0"/>
          <a:chOff x="0" y="0"/>
          <a:chExt cx="0" cy="0"/>
        </a:xfrm>
      </p:grpSpPr>
      <p:sp>
        <p:nvSpPr>
          <p:cNvPr id="198" name="Google Shape;198;g2ecff5f55fb_0_355"/>
          <p:cNvSpPr txBox="1">
            <a:spLocks noGrp="1"/>
          </p:cNvSpPr>
          <p:nvPr>
            <p:ph type="title"/>
          </p:nvPr>
        </p:nvSpPr>
        <p:spPr>
          <a:xfrm>
            <a:off x="3774397" y="2586369"/>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199" name="Google Shape;199;g2ecff5f55fb_0_355"/>
          <p:cNvSpPr txBox="1">
            <a:spLocks noGrp="1"/>
          </p:cNvSpPr>
          <p:nvPr>
            <p:ph type="subTitle" idx="1"/>
          </p:nvPr>
        </p:nvSpPr>
        <p:spPr>
          <a:xfrm>
            <a:off x="3774398" y="3306332"/>
            <a:ext cx="2205000" cy="911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0" name="Google Shape;200;g2ecff5f55fb_0_355"/>
          <p:cNvSpPr txBox="1">
            <a:spLocks noGrp="1"/>
          </p:cNvSpPr>
          <p:nvPr>
            <p:ph type="title" idx="2"/>
          </p:nvPr>
        </p:nvSpPr>
        <p:spPr>
          <a:xfrm>
            <a:off x="6430457" y="2586369"/>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01" name="Google Shape;201;g2ecff5f55fb_0_355"/>
          <p:cNvSpPr txBox="1">
            <a:spLocks noGrp="1"/>
          </p:cNvSpPr>
          <p:nvPr>
            <p:ph type="subTitle" idx="3"/>
          </p:nvPr>
        </p:nvSpPr>
        <p:spPr>
          <a:xfrm>
            <a:off x="6430455" y="3306332"/>
            <a:ext cx="2205000" cy="911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2" name="Google Shape;202;g2ecff5f55fb_0_355"/>
          <p:cNvSpPr txBox="1">
            <a:spLocks noGrp="1"/>
          </p:cNvSpPr>
          <p:nvPr>
            <p:ph type="title" idx="4"/>
          </p:nvPr>
        </p:nvSpPr>
        <p:spPr>
          <a:xfrm>
            <a:off x="1001067" y="632924"/>
            <a:ext cx="4938000" cy="1338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1"/>
              </a:buClr>
              <a:buSzPts val="3200"/>
              <a:buNone/>
              <a:defRPr sz="3200">
                <a:solidFill>
                  <a:schemeClr val="accen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203" name="Google Shape;203;g2ecff5f55fb_0_355"/>
          <p:cNvSpPr txBox="1">
            <a:spLocks noGrp="1"/>
          </p:cNvSpPr>
          <p:nvPr>
            <p:ph type="title" idx="5"/>
          </p:nvPr>
        </p:nvSpPr>
        <p:spPr>
          <a:xfrm>
            <a:off x="1118343" y="2586369"/>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04" name="Google Shape;204;g2ecff5f55fb_0_355"/>
          <p:cNvSpPr txBox="1">
            <a:spLocks noGrp="1"/>
          </p:cNvSpPr>
          <p:nvPr>
            <p:ph type="subTitle" idx="6"/>
          </p:nvPr>
        </p:nvSpPr>
        <p:spPr>
          <a:xfrm>
            <a:off x="1118347" y="3306332"/>
            <a:ext cx="2205000" cy="911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5" name="Google Shape;205;g2ecff5f55fb_0_355"/>
          <p:cNvSpPr txBox="1">
            <a:spLocks noGrp="1"/>
          </p:cNvSpPr>
          <p:nvPr>
            <p:ph type="title" idx="7"/>
          </p:nvPr>
        </p:nvSpPr>
        <p:spPr>
          <a:xfrm>
            <a:off x="3774397" y="4728939"/>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06" name="Google Shape;206;g2ecff5f55fb_0_355"/>
          <p:cNvSpPr txBox="1">
            <a:spLocks noGrp="1"/>
          </p:cNvSpPr>
          <p:nvPr>
            <p:ph type="subTitle" idx="8"/>
          </p:nvPr>
        </p:nvSpPr>
        <p:spPr>
          <a:xfrm>
            <a:off x="3774398" y="5448902"/>
            <a:ext cx="2205000" cy="911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7" name="Google Shape;207;g2ecff5f55fb_0_355"/>
          <p:cNvSpPr txBox="1">
            <a:spLocks noGrp="1"/>
          </p:cNvSpPr>
          <p:nvPr>
            <p:ph type="title" idx="9"/>
          </p:nvPr>
        </p:nvSpPr>
        <p:spPr>
          <a:xfrm>
            <a:off x="6430457" y="4728939"/>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08" name="Google Shape;208;g2ecff5f55fb_0_355"/>
          <p:cNvSpPr txBox="1">
            <a:spLocks noGrp="1"/>
          </p:cNvSpPr>
          <p:nvPr>
            <p:ph type="subTitle" idx="13"/>
          </p:nvPr>
        </p:nvSpPr>
        <p:spPr>
          <a:xfrm>
            <a:off x="6430455" y="5448902"/>
            <a:ext cx="2205000" cy="911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09" name="Google Shape;209;g2ecff5f55fb_0_355"/>
          <p:cNvSpPr txBox="1">
            <a:spLocks noGrp="1"/>
          </p:cNvSpPr>
          <p:nvPr>
            <p:ph type="title" idx="14"/>
          </p:nvPr>
        </p:nvSpPr>
        <p:spPr>
          <a:xfrm>
            <a:off x="1118343" y="4728939"/>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10" name="Google Shape;210;g2ecff5f55fb_0_355"/>
          <p:cNvSpPr txBox="1">
            <a:spLocks noGrp="1"/>
          </p:cNvSpPr>
          <p:nvPr>
            <p:ph type="subTitle" idx="15"/>
          </p:nvPr>
        </p:nvSpPr>
        <p:spPr>
          <a:xfrm>
            <a:off x="1118347" y="5448902"/>
            <a:ext cx="2205000" cy="9114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hree Columns ">
  <p:cSld name="SECTION_TITLE_AND_DESCRIPTION_1_1">
    <p:bg>
      <p:bgPr>
        <a:blipFill>
          <a:blip r:embed="rId2">
            <a:alphaModFix/>
          </a:blip>
          <a:stretch>
            <a:fillRect/>
          </a:stretch>
        </a:blipFill>
        <a:effectLst/>
      </p:bgPr>
    </p:bg>
    <p:spTree>
      <p:nvGrpSpPr>
        <p:cNvPr id="1" name="Shape 211"/>
        <p:cNvGrpSpPr/>
        <p:nvPr/>
      </p:nvGrpSpPr>
      <p:grpSpPr>
        <a:xfrm>
          <a:off x="0" y="0"/>
          <a:ext cx="0" cy="0"/>
          <a:chOff x="0" y="0"/>
          <a:chExt cx="0" cy="0"/>
        </a:xfrm>
      </p:grpSpPr>
      <p:sp>
        <p:nvSpPr>
          <p:cNvPr id="212" name="Google Shape;212;g2ecff5f55fb_0_369"/>
          <p:cNvSpPr txBox="1">
            <a:spLocks noGrp="1"/>
          </p:cNvSpPr>
          <p:nvPr>
            <p:ph type="title"/>
          </p:nvPr>
        </p:nvSpPr>
        <p:spPr>
          <a:xfrm>
            <a:off x="3774397" y="3936676"/>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13" name="Google Shape;213;g2ecff5f55fb_0_369"/>
          <p:cNvSpPr txBox="1">
            <a:spLocks noGrp="1"/>
          </p:cNvSpPr>
          <p:nvPr>
            <p:ph type="subTitle" idx="1"/>
          </p:nvPr>
        </p:nvSpPr>
        <p:spPr>
          <a:xfrm>
            <a:off x="3774397" y="4910756"/>
            <a:ext cx="2205000" cy="175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14" name="Google Shape;214;g2ecff5f55fb_0_369"/>
          <p:cNvSpPr txBox="1">
            <a:spLocks noGrp="1"/>
          </p:cNvSpPr>
          <p:nvPr>
            <p:ph type="title" idx="2"/>
          </p:nvPr>
        </p:nvSpPr>
        <p:spPr>
          <a:xfrm>
            <a:off x="6430457" y="3936676"/>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15" name="Google Shape;215;g2ecff5f55fb_0_369"/>
          <p:cNvSpPr txBox="1">
            <a:spLocks noGrp="1"/>
          </p:cNvSpPr>
          <p:nvPr>
            <p:ph type="subTitle" idx="3"/>
          </p:nvPr>
        </p:nvSpPr>
        <p:spPr>
          <a:xfrm>
            <a:off x="6430457" y="4910756"/>
            <a:ext cx="2205000" cy="175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16" name="Google Shape;216;g2ecff5f55fb_0_369"/>
          <p:cNvSpPr txBox="1">
            <a:spLocks noGrp="1"/>
          </p:cNvSpPr>
          <p:nvPr>
            <p:ph type="title" idx="4"/>
          </p:nvPr>
        </p:nvSpPr>
        <p:spPr>
          <a:xfrm>
            <a:off x="1001067" y="632924"/>
            <a:ext cx="4938000" cy="1338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1"/>
              </a:buClr>
              <a:buSzPts val="3200"/>
              <a:buNone/>
              <a:defRPr sz="3200">
                <a:solidFill>
                  <a:schemeClr val="accen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217" name="Google Shape;217;g2ecff5f55fb_0_369"/>
          <p:cNvSpPr txBox="1">
            <a:spLocks noGrp="1"/>
          </p:cNvSpPr>
          <p:nvPr>
            <p:ph type="title" idx="5"/>
          </p:nvPr>
        </p:nvSpPr>
        <p:spPr>
          <a:xfrm>
            <a:off x="1118343" y="3936676"/>
            <a:ext cx="2205000" cy="7797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lt1"/>
              </a:buClr>
              <a:buSzPts val="2400"/>
              <a:buNone/>
              <a:defRPr sz="2400">
                <a:solidFill>
                  <a:schemeClr val="lt1"/>
                </a:solidFill>
              </a:defRPr>
            </a:lvl1pPr>
            <a:lvl2pPr lvl="1" algn="ctr">
              <a:lnSpc>
                <a:spcPct val="100000"/>
              </a:lnSpc>
              <a:spcBef>
                <a:spcPts val="0"/>
              </a:spcBef>
              <a:spcAft>
                <a:spcPts val="0"/>
              </a:spcAft>
              <a:buClr>
                <a:schemeClr val="lt1"/>
              </a:buClr>
              <a:buSzPts val="5600"/>
              <a:buNone/>
              <a:defRPr sz="5600">
                <a:solidFill>
                  <a:schemeClr val="lt1"/>
                </a:solidFill>
              </a:defRPr>
            </a:lvl2pPr>
            <a:lvl3pPr lvl="2" algn="ctr">
              <a:lnSpc>
                <a:spcPct val="100000"/>
              </a:lnSpc>
              <a:spcBef>
                <a:spcPts val="0"/>
              </a:spcBef>
              <a:spcAft>
                <a:spcPts val="0"/>
              </a:spcAft>
              <a:buClr>
                <a:schemeClr val="lt1"/>
              </a:buClr>
              <a:buSzPts val="5600"/>
              <a:buNone/>
              <a:defRPr sz="5600">
                <a:solidFill>
                  <a:schemeClr val="lt1"/>
                </a:solidFill>
              </a:defRPr>
            </a:lvl3pPr>
            <a:lvl4pPr lvl="3" algn="ctr">
              <a:lnSpc>
                <a:spcPct val="100000"/>
              </a:lnSpc>
              <a:spcBef>
                <a:spcPts val="0"/>
              </a:spcBef>
              <a:spcAft>
                <a:spcPts val="0"/>
              </a:spcAft>
              <a:buClr>
                <a:schemeClr val="lt1"/>
              </a:buClr>
              <a:buSzPts val="5600"/>
              <a:buNone/>
              <a:defRPr sz="5600">
                <a:solidFill>
                  <a:schemeClr val="lt1"/>
                </a:solidFill>
              </a:defRPr>
            </a:lvl4pPr>
            <a:lvl5pPr lvl="4" algn="ctr">
              <a:lnSpc>
                <a:spcPct val="100000"/>
              </a:lnSpc>
              <a:spcBef>
                <a:spcPts val="0"/>
              </a:spcBef>
              <a:spcAft>
                <a:spcPts val="0"/>
              </a:spcAft>
              <a:buClr>
                <a:schemeClr val="lt1"/>
              </a:buClr>
              <a:buSzPts val="5600"/>
              <a:buNone/>
              <a:defRPr sz="5600">
                <a:solidFill>
                  <a:schemeClr val="lt1"/>
                </a:solidFill>
              </a:defRPr>
            </a:lvl5pPr>
            <a:lvl6pPr lvl="5" algn="ctr">
              <a:lnSpc>
                <a:spcPct val="100000"/>
              </a:lnSpc>
              <a:spcBef>
                <a:spcPts val="0"/>
              </a:spcBef>
              <a:spcAft>
                <a:spcPts val="0"/>
              </a:spcAft>
              <a:buClr>
                <a:schemeClr val="lt1"/>
              </a:buClr>
              <a:buSzPts val="5600"/>
              <a:buNone/>
              <a:defRPr sz="5600">
                <a:solidFill>
                  <a:schemeClr val="lt1"/>
                </a:solidFill>
              </a:defRPr>
            </a:lvl6pPr>
            <a:lvl7pPr lvl="6" algn="ctr">
              <a:lnSpc>
                <a:spcPct val="100000"/>
              </a:lnSpc>
              <a:spcBef>
                <a:spcPts val="0"/>
              </a:spcBef>
              <a:spcAft>
                <a:spcPts val="0"/>
              </a:spcAft>
              <a:buClr>
                <a:schemeClr val="lt1"/>
              </a:buClr>
              <a:buSzPts val="5600"/>
              <a:buNone/>
              <a:defRPr sz="5600">
                <a:solidFill>
                  <a:schemeClr val="lt1"/>
                </a:solidFill>
              </a:defRPr>
            </a:lvl7pPr>
            <a:lvl8pPr lvl="7" algn="ctr">
              <a:lnSpc>
                <a:spcPct val="100000"/>
              </a:lnSpc>
              <a:spcBef>
                <a:spcPts val="0"/>
              </a:spcBef>
              <a:spcAft>
                <a:spcPts val="0"/>
              </a:spcAft>
              <a:buClr>
                <a:schemeClr val="lt1"/>
              </a:buClr>
              <a:buSzPts val="5600"/>
              <a:buNone/>
              <a:defRPr sz="5600">
                <a:solidFill>
                  <a:schemeClr val="lt1"/>
                </a:solidFill>
              </a:defRPr>
            </a:lvl8pPr>
            <a:lvl9pPr lvl="8" algn="ctr">
              <a:lnSpc>
                <a:spcPct val="100000"/>
              </a:lnSpc>
              <a:spcBef>
                <a:spcPts val="0"/>
              </a:spcBef>
              <a:spcAft>
                <a:spcPts val="0"/>
              </a:spcAft>
              <a:buClr>
                <a:schemeClr val="lt1"/>
              </a:buClr>
              <a:buSzPts val="5600"/>
              <a:buNone/>
              <a:defRPr sz="5600">
                <a:solidFill>
                  <a:schemeClr val="lt1"/>
                </a:solidFill>
              </a:defRPr>
            </a:lvl9pPr>
          </a:lstStyle>
          <a:p>
            <a:endParaRPr/>
          </a:p>
        </p:txBody>
      </p:sp>
      <p:sp>
        <p:nvSpPr>
          <p:cNvPr id="218" name="Google Shape;218;g2ecff5f55fb_0_369"/>
          <p:cNvSpPr txBox="1">
            <a:spLocks noGrp="1"/>
          </p:cNvSpPr>
          <p:nvPr>
            <p:ph type="subTitle" idx="6"/>
          </p:nvPr>
        </p:nvSpPr>
        <p:spPr>
          <a:xfrm>
            <a:off x="1118343" y="4910756"/>
            <a:ext cx="2205000" cy="17565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p:cSld name="SECTION_HEADER_2">
    <p:bg>
      <p:bgPr>
        <a:blipFill>
          <a:blip r:embed="rId2">
            <a:alphaModFix/>
          </a:blip>
          <a:stretch>
            <a:fillRect/>
          </a:stretch>
        </a:blipFill>
        <a:effectLst/>
      </p:bgPr>
    </p:bg>
    <p:spTree>
      <p:nvGrpSpPr>
        <p:cNvPr id="1" name="Shape 219"/>
        <p:cNvGrpSpPr/>
        <p:nvPr/>
      </p:nvGrpSpPr>
      <p:grpSpPr>
        <a:xfrm>
          <a:off x="0" y="0"/>
          <a:ext cx="0" cy="0"/>
          <a:chOff x="0" y="0"/>
          <a:chExt cx="0" cy="0"/>
        </a:xfrm>
      </p:grpSpPr>
      <p:sp>
        <p:nvSpPr>
          <p:cNvPr id="220" name="Google Shape;220;g2ecff5f55fb_0_377"/>
          <p:cNvSpPr txBox="1">
            <a:spLocks noGrp="1"/>
          </p:cNvSpPr>
          <p:nvPr>
            <p:ph type="title"/>
          </p:nvPr>
        </p:nvSpPr>
        <p:spPr>
          <a:xfrm>
            <a:off x="2200320" y="3473138"/>
            <a:ext cx="5352900" cy="8514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Clr>
                <a:schemeClr val="accent1"/>
              </a:buClr>
              <a:buSzPts val="3200"/>
              <a:buNone/>
              <a:defRPr sz="3200">
                <a:solidFill>
                  <a:schemeClr val="accen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21" name="Google Shape;221;g2ecff5f55fb_0_377"/>
          <p:cNvSpPr txBox="1">
            <a:spLocks noGrp="1"/>
          </p:cNvSpPr>
          <p:nvPr>
            <p:ph type="subTitle" idx="1"/>
          </p:nvPr>
        </p:nvSpPr>
        <p:spPr>
          <a:xfrm>
            <a:off x="3089600" y="4823218"/>
            <a:ext cx="3574200" cy="1703700"/>
          </a:xfrm>
          <a:prstGeom prst="rect">
            <a:avLst/>
          </a:prstGeom>
          <a:noFill/>
          <a:ln>
            <a:noFill/>
          </a:ln>
        </p:spPr>
        <p:txBody>
          <a:bodyPr spcFirstLastPara="1" wrap="square" lIns="121900" tIns="121900" rIns="121900" bIns="121900" anchor="t" anchorCtr="0">
            <a:no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a:solidFill>
                  <a:schemeClr val="lt1"/>
                </a:solidFill>
              </a:defRPr>
            </a:lvl2pPr>
            <a:lvl3pPr lvl="2" algn="ctr">
              <a:lnSpc>
                <a:spcPct val="100000"/>
              </a:lnSpc>
              <a:spcBef>
                <a:spcPts val="0"/>
              </a:spcBef>
              <a:spcAft>
                <a:spcPts val="0"/>
              </a:spcAft>
              <a:buClr>
                <a:schemeClr val="lt1"/>
              </a:buClr>
              <a:buSzPts val="1900"/>
              <a:buNone/>
              <a:defRPr>
                <a:solidFill>
                  <a:schemeClr val="lt1"/>
                </a:solidFill>
              </a:defRPr>
            </a:lvl3pPr>
            <a:lvl4pPr lvl="3" algn="ctr">
              <a:lnSpc>
                <a:spcPct val="100000"/>
              </a:lnSpc>
              <a:spcBef>
                <a:spcPts val="0"/>
              </a:spcBef>
              <a:spcAft>
                <a:spcPts val="0"/>
              </a:spcAft>
              <a:buClr>
                <a:schemeClr val="lt1"/>
              </a:buClr>
              <a:buSzPts val="1900"/>
              <a:buNone/>
              <a:defRPr>
                <a:solidFill>
                  <a:schemeClr val="lt1"/>
                </a:solidFill>
              </a:defRPr>
            </a:lvl4pPr>
            <a:lvl5pPr lvl="4" algn="ctr">
              <a:lnSpc>
                <a:spcPct val="100000"/>
              </a:lnSpc>
              <a:spcBef>
                <a:spcPts val="0"/>
              </a:spcBef>
              <a:spcAft>
                <a:spcPts val="0"/>
              </a:spcAft>
              <a:buClr>
                <a:schemeClr val="lt1"/>
              </a:buClr>
              <a:buSzPts val="1900"/>
              <a:buNone/>
              <a:defRPr>
                <a:solidFill>
                  <a:schemeClr val="lt1"/>
                </a:solidFill>
              </a:defRPr>
            </a:lvl5pPr>
            <a:lvl6pPr lvl="5" algn="ctr">
              <a:lnSpc>
                <a:spcPct val="100000"/>
              </a:lnSpc>
              <a:spcBef>
                <a:spcPts val="0"/>
              </a:spcBef>
              <a:spcAft>
                <a:spcPts val="0"/>
              </a:spcAft>
              <a:buClr>
                <a:schemeClr val="lt1"/>
              </a:buClr>
              <a:buSzPts val="1900"/>
              <a:buNone/>
              <a:defRPr>
                <a:solidFill>
                  <a:schemeClr val="lt1"/>
                </a:solidFill>
              </a:defRPr>
            </a:lvl6pPr>
            <a:lvl7pPr lvl="6" algn="ctr">
              <a:lnSpc>
                <a:spcPct val="100000"/>
              </a:lnSpc>
              <a:spcBef>
                <a:spcPts val="0"/>
              </a:spcBef>
              <a:spcAft>
                <a:spcPts val="0"/>
              </a:spcAft>
              <a:buClr>
                <a:schemeClr val="lt1"/>
              </a:buClr>
              <a:buSzPts val="1900"/>
              <a:buNone/>
              <a:defRPr>
                <a:solidFill>
                  <a:schemeClr val="lt1"/>
                </a:solidFill>
              </a:defRPr>
            </a:lvl7pPr>
            <a:lvl8pPr lvl="7" algn="ctr">
              <a:lnSpc>
                <a:spcPct val="100000"/>
              </a:lnSpc>
              <a:spcBef>
                <a:spcPts val="0"/>
              </a:spcBef>
              <a:spcAft>
                <a:spcPts val="0"/>
              </a:spcAft>
              <a:buClr>
                <a:schemeClr val="lt1"/>
              </a:buClr>
              <a:buSzPts val="1900"/>
              <a:buNone/>
              <a:defRPr>
                <a:solidFill>
                  <a:schemeClr val="lt1"/>
                </a:solidFill>
              </a:defRPr>
            </a:lvl8pPr>
            <a:lvl9pPr lvl="8" algn="ctr">
              <a:lnSpc>
                <a:spcPct val="100000"/>
              </a:lnSpc>
              <a:spcBef>
                <a:spcPts val="0"/>
              </a:spcBef>
              <a:spcAft>
                <a:spcPts val="0"/>
              </a:spcAft>
              <a:buClr>
                <a:schemeClr val="lt1"/>
              </a:buClr>
              <a:buSzPts val="1900"/>
              <a:buNone/>
              <a:defRPr>
                <a:solidFill>
                  <a:schemeClr val="lt1"/>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Design 2">
  <p:cSld name="CAPTION_ONLY_1_1_1">
    <p:bg>
      <p:bgPr>
        <a:blipFill>
          <a:blip r:embed="rId2">
            <a:alphaModFix/>
          </a:blip>
          <a:stretch>
            <a:fillRect/>
          </a:stretch>
        </a:blipFill>
        <a:effectLst/>
      </p:bgPr>
    </p:bg>
    <p:spTree>
      <p:nvGrpSpPr>
        <p:cNvPr id="1" name="Shape 222"/>
        <p:cNvGrpSpPr/>
        <p:nvPr/>
      </p:nvGrpSpPr>
      <p:grpSpPr>
        <a:xfrm>
          <a:off x="0" y="0"/>
          <a:ext cx="0" cy="0"/>
          <a:chOff x="0" y="0"/>
          <a:chExt cx="0" cy="0"/>
        </a:xfrm>
      </p:grpSpPr>
      <p:sp>
        <p:nvSpPr>
          <p:cNvPr id="223" name="Google Shape;223;g2ecff5f55fb_0_380"/>
          <p:cNvSpPr txBox="1">
            <a:spLocks noGrp="1"/>
          </p:cNvSpPr>
          <p:nvPr>
            <p:ph type="title"/>
          </p:nvPr>
        </p:nvSpPr>
        <p:spPr>
          <a:xfrm>
            <a:off x="1001067" y="632924"/>
            <a:ext cx="5015700" cy="1338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1"/>
              </a:buClr>
              <a:buSzPts val="3200"/>
              <a:buNone/>
              <a:defRPr sz="3200">
                <a:solidFill>
                  <a:schemeClr val="accen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24"/>
        <p:cNvGrpSpPr/>
        <p:nvPr/>
      </p:nvGrpSpPr>
      <p:grpSpPr>
        <a:xfrm>
          <a:off x="0" y="0"/>
          <a:ext cx="0" cy="0"/>
          <a:chOff x="0" y="0"/>
          <a:chExt cx="0" cy="0"/>
        </a:xfrm>
      </p:grpSpPr>
      <p:sp>
        <p:nvSpPr>
          <p:cNvPr id="225" name="Google Shape;225;g2ecff5f55fb_0_382"/>
          <p:cNvSpPr txBox="1">
            <a:spLocks noGrp="1"/>
          </p:cNvSpPr>
          <p:nvPr>
            <p:ph type="title"/>
          </p:nvPr>
        </p:nvSpPr>
        <p:spPr>
          <a:xfrm>
            <a:off x="1001067" y="632924"/>
            <a:ext cx="4938000" cy="13389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accent1"/>
              </a:buClr>
              <a:buSzPts val="3200"/>
              <a:buNone/>
              <a:defRPr sz="3200">
                <a:solidFill>
                  <a:schemeClr val="accent1"/>
                </a:solidFill>
              </a:defRPr>
            </a:lvl1pPr>
            <a:lvl2pPr lvl="1" algn="l">
              <a:lnSpc>
                <a:spcPct val="100000"/>
              </a:lnSpc>
              <a:spcBef>
                <a:spcPts val="0"/>
              </a:spcBef>
              <a:spcAft>
                <a:spcPts val="0"/>
              </a:spcAft>
              <a:buClr>
                <a:schemeClr val="lt1"/>
              </a:buClr>
              <a:buSzPts val="3700"/>
              <a:buNone/>
              <a:defRPr>
                <a:solidFill>
                  <a:schemeClr val="lt1"/>
                </a:solidFill>
              </a:defRPr>
            </a:lvl2pPr>
            <a:lvl3pPr lvl="2" algn="l">
              <a:lnSpc>
                <a:spcPct val="100000"/>
              </a:lnSpc>
              <a:spcBef>
                <a:spcPts val="0"/>
              </a:spcBef>
              <a:spcAft>
                <a:spcPts val="0"/>
              </a:spcAft>
              <a:buClr>
                <a:schemeClr val="lt1"/>
              </a:buClr>
              <a:buSzPts val="3700"/>
              <a:buNone/>
              <a:defRPr>
                <a:solidFill>
                  <a:schemeClr val="lt1"/>
                </a:solidFill>
              </a:defRPr>
            </a:lvl3pPr>
            <a:lvl4pPr lvl="3" algn="l">
              <a:lnSpc>
                <a:spcPct val="100000"/>
              </a:lnSpc>
              <a:spcBef>
                <a:spcPts val="0"/>
              </a:spcBef>
              <a:spcAft>
                <a:spcPts val="0"/>
              </a:spcAft>
              <a:buClr>
                <a:schemeClr val="lt1"/>
              </a:buClr>
              <a:buSzPts val="3700"/>
              <a:buNone/>
              <a:defRPr>
                <a:solidFill>
                  <a:schemeClr val="lt1"/>
                </a:solidFill>
              </a:defRPr>
            </a:lvl4pPr>
            <a:lvl5pPr lvl="4" algn="l">
              <a:lnSpc>
                <a:spcPct val="100000"/>
              </a:lnSpc>
              <a:spcBef>
                <a:spcPts val="0"/>
              </a:spcBef>
              <a:spcAft>
                <a:spcPts val="0"/>
              </a:spcAft>
              <a:buClr>
                <a:schemeClr val="lt1"/>
              </a:buClr>
              <a:buSzPts val="3700"/>
              <a:buNone/>
              <a:defRPr>
                <a:solidFill>
                  <a:schemeClr val="lt1"/>
                </a:solidFill>
              </a:defRPr>
            </a:lvl5pPr>
            <a:lvl6pPr lvl="5" algn="l">
              <a:lnSpc>
                <a:spcPct val="100000"/>
              </a:lnSpc>
              <a:spcBef>
                <a:spcPts val="0"/>
              </a:spcBef>
              <a:spcAft>
                <a:spcPts val="0"/>
              </a:spcAft>
              <a:buClr>
                <a:schemeClr val="lt1"/>
              </a:buClr>
              <a:buSzPts val="3700"/>
              <a:buNone/>
              <a:defRPr>
                <a:solidFill>
                  <a:schemeClr val="lt1"/>
                </a:solidFill>
              </a:defRPr>
            </a:lvl6pPr>
            <a:lvl7pPr lvl="6" algn="l">
              <a:lnSpc>
                <a:spcPct val="100000"/>
              </a:lnSpc>
              <a:spcBef>
                <a:spcPts val="0"/>
              </a:spcBef>
              <a:spcAft>
                <a:spcPts val="0"/>
              </a:spcAft>
              <a:buClr>
                <a:schemeClr val="lt1"/>
              </a:buClr>
              <a:buSzPts val="3700"/>
              <a:buNone/>
              <a:defRPr>
                <a:solidFill>
                  <a:schemeClr val="lt1"/>
                </a:solidFill>
              </a:defRPr>
            </a:lvl7pPr>
            <a:lvl8pPr lvl="7" algn="l">
              <a:lnSpc>
                <a:spcPct val="100000"/>
              </a:lnSpc>
              <a:spcBef>
                <a:spcPts val="0"/>
              </a:spcBef>
              <a:spcAft>
                <a:spcPts val="0"/>
              </a:spcAft>
              <a:buClr>
                <a:schemeClr val="lt1"/>
              </a:buClr>
              <a:buSzPts val="3700"/>
              <a:buNone/>
              <a:defRPr>
                <a:solidFill>
                  <a:schemeClr val="lt1"/>
                </a:solidFill>
              </a:defRPr>
            </a:lvl8pPr>
            <a:lvl9pPr lvl="8" algn="l">
              <a:lnSpc>
                <a:spcPct val="100000"/>
              </a:lnSpc>
              <a:spcBef>
                <a:spcPts val="0"/>
              </a:spcBef>
              <a:spcAft>
                <a:spcPts val="0"/>
              </a:spcAft>
              <a:buClr>
                <a:schemeClr val="lt1"/>
              </a:buClr>
              <a:buSzPts val="3700"/>
              <a:buNone/>
              <a:defRPr>
                <a:solidFill>
                  <a:schemeClr val="lt1"/>
                </a:solidFill>
              </a:defRPr>
            </a:lvl9pPr>
          </a:lstStyle>
          <a:p>
            <a:endParaRPr/>
          </a:p>
        </p:txBody>
      </p:sp>
      <p:sp>
        <p:nvSpPr>
          <p:cNvPr id="226" name="Google Shape;226;g2ecff5f55fb_0_382"/>
          <p:cNvSpPr txBox="1">
            <a:spLocks noGrp="1"/>
          </p:cNvSpPr>
          <p:nvPr>
            <p:ph type="body" idx="1"/>
          </p:nvPr>
        </p:nvSpPr>
        <p:spPr>
          <a:xfrm>
            <a:off x="1001067" y="2359858"/>
            <a:ext cx="3399300" cy="39267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Clr>
                <a:schemeClr val="lt1"/>
              </a:buClr>
              <a:buSzPts val="1900"/>
              <a:buChar char="●"/>
              <a:defRPr sz="1900">
                <a:solidFill>
                  <a:schemeClr val="lt1"/>
                </a:solidFill>
              </a:defRPr>
            </a:lvl1pPr>
            <a:lvl2pPr marL="914400" lvl="1" indent="-349250" algn="l">
              <a:lnSpc>
                <a:spcPct val="100000"/>
              </a:lnSpc>
              <a:spcBef>
                <a:spcPts val="2100"/>
              </a:spcBef>
              <a:spcAft>
                <a:spcPts val="0"/>
              </a:spcAft>
              <a:buClr>
                <a:schemeClr val="lt1"/>
              </a:buClr>
              <a:buSzPts val="1900"/>
              <a:buChar char="○"/>
              <a:defRPr>
                <a:solidFill>
                  <a:schemeClr val="lt1"/>
                </a:solidFill>
              </a:defRPr>
            </a:lvl2pPr>
            <a:lvl3pPr marL="1371600" lvl="2" indent="-349250" algn="l">
              <a:lnSpc>
                <a:spcPct val="100000"/>
              </a:lnSpc>
              <a:spcBef>
                <a:spcPts val="2100"/>
              </a:spcBef>
              <a:spcAft>
                <a:spcPts val="0"/>
              </a:spcAft>
              <a:buClr>
                <a:schemeClr val="lt1"/>
              </a:buClr>
              <a:buSzPts val="1900"/>
              <a:buChar char="■"/>
              <a:defRPr>
                <a:solidFill>
                  <a:schemeClr val="lt1"/>
                </a:solidFill>
              </a:defRPr>
            </a:lvl3pPr>
            <a:lvl4pPr marL="1828800" lvl="3" indent="-349250" algn="l">
              <a:lnSpc>
                <a:spcPct val="100000"/>
              </a:lnSpc>
              <a:spcBef>
                <a:spcPts val="2100"/>
              </a:spcBef>
              <a:spcAft>
                <a:spcPts val="0"/>
              </a:spcAft>
              <a:buClr>
                <a:schemeClr val="lt1"/>
              </a:buClr>
              <a:buSzPts val="1900"/>
              <a:buChar char="●"/>
              <a:defRPr>
                <a:solidFill>
                  <a:schemeClr val="lt1"/>
                </a:solidFill>
              </a:defRPr>
            </a:lvl4pPr>
            <a:lvl5pPr marL="2286000" lvl="4" indent="-349250" algn="l">
              <a:lnSpc>
                <a:spcPct val="100000"/>
              </a:lnSpc>
              <a:spcBef>
                <a:spcPts val="2100"/>
              </a:spcBef>
              <a:spcAft>
                <a:spcPts val="0"/>
              </a:spcAft>
              <a:buClr>
                <a:schemeClr val="lt1"/>
              </a:buClr>
              <a:buSzPts val="1900"/>
              <a:buChar char="○"/>
              <a:defRPr>
                <a:solidFill>
                  <a:schemeClr val="lt1"/>
                </a:solidFill>
              </a:defRPr>
            </a:lvl5pPr>
            <a:lvl6pPr marL="2743200" lvl="5" indent="-349250" algn="l">
              <a:lnSpc>
                <a:spcPct val="100000"/>
              </a:lnSpc>
              <a:spcBef>
                <a:spcPts val="2100"/>
              </a:spcBef>
              <a:spcAft>
                <a:spcPts val="0"/>
              </a:spcAft>
              <a:buClr>
                <a:schemeClr val="lt1"/>
              </a:buClr>
              <a:buSzPts val="1900"/>
              <a:buChar char="■"/>
              <a:defRPr>
                <a:solidFill>
                  <a:schemeClr val="lt1"/>
                </a:solidFill>
              </a:defRPr>
            </a:lvl6pPr>
            <a:lvl7pPr marL="3200400" lvl="6" indent="-349250" algn="l">
              <a:lnSpc>
                <a:spcPct val="100000"/>
              </a:lnSpc>
              <a:spcBef>
                <a:spcPts val="2100"/>
              </a:spcBef>
              <a:spcAft>
                <a:spcPts val="0"/>
              </a:spcAft>
              <a:buClr>
                <a:schemeClr val="lt1"/>
              </a:buClr>
              <a:buSzPts val="1900"/>
              <a:buChar char="●"/>
              <a:defRPr>
                <a:solidFill>
                  <a:schemeClr val="lt1"/>
                </a:solidFill>
              </a:defRPr>
            </a:lvl7pPr>
            <a:lvl8pPr marL="3657600" lvl="7" indent="-349250" algn="l">
              <a:lnSpc>
                <a:spcPct val="100000"/>
              </a:lnSpc>
              <a:spcBef>
                <a:spcPts val="2100"/>
              </a:spcBef>
              <a:spcAft>
                <a:spcPts val="0"/>
              </a:spcAft>
              <a:buClr>
                <a:schemeClr val="lt1"/>
              </a:buClr>
              <a:buSzPts val="1900"/>
              <a:buChar char="○"/>
              <a:defRPr>
                <a:solidFill>
                  <a:schemeClr val="lt1"/>
                </a:solidFill>
              </a:defRPr>
            </a:lvl8pPr>
            <a:lvl9pPr marL="4114800" lvl="8" indent="-349250" algn="l">
              <a:lnSpc>
                <a:spcPct val="100000"/>
              </a:lnSpc>
              <a:spcBef>
                <a:spcPts val="2100"/>
              </a:spcBef>
              <a:spcAft>
                <a:spcPts val="2100"/>
              </a:spcAft>
              <a:buClr>
                <a:schemeClr val="lt1"/>
              </a:buClr>
              <a:buSzPts val="1900"/>
              <a:buChar char="■"/>
              <a:defRPr>
                <a:solidFill>
                  <a:schemeClr val="lt1"/>
                </a:solidFill>
              </a:defRPr>
            </a:lvl9pPr>
          </a:lstStyle>
          <a:p>
            <a:endParaRPr/>
          </a:p>
        </p:txBody>
      </p:sp>
      <p:sp>
        <p:nvSpPr>
          <p:cNvPr id="227" name="Google Shape;227;g2ecff5f55fb_0_382"/>
          <p:cNvSpPr txBox="1">
            <a:spLocks noGrp="1"/>
          </p:cNvSpPr>
          <p:nvPr>
            <p:ph type="body" idx="2"/>
          </p:nvPr>
        </p:nvSpPr>
        <p:spPr>
          <a:xfrm>
            <a:off x="5373360" y="2359858"/>
            <a:ext cx="3399300" cy="3926700"/>
          </a:xfrm>
          <a:prstGeom prst="rect">
            <a:avLst/>
          </a:prstGeom>
          <a:noFill/>
          <a:ln>
            <a:noFill/>
          </a:ln>
        </p:spPr>
        <p:txBody>
          <a:bodyPr spcFirstLastPara="1" wrap="square" lIns="121900" tIns="121900" rIns="121900" bIns="121900" anchor="t" anchorCtr="0">
            <a:noAutofit/>
          </a:bodyPr>
          <a:lstStyle>
            <a:lvl1pPr marL="457200" lvl="0" indent="-349250" algn="l">
              <a:lnSpc>
                <a:spcPct val="100000"/>
              </a:lnSpc>
              <a:spcBef>
                <a:spcPts val="0"/>
              </a:spcBef>
              <a:spcAft>
                <a:spcPts val="0"/>
              </a:spcAft>
              <a:buClr>
                <a:schemeClr val="lt1"/>
              </a:buClr>
              <a:buSzPts val="1900"/>
              <a:buChar char="●"/>
              <a:defRPr sz="1900">
                <a:solidFill>
                  <a:schemeClr val="lt1"/>
                </a:solidFill>
              </a:defRPr>
            </a:lvl1pPr>
            <a:lvl2pPr marL="914400" lvl="1" indent="-349250" algn="l">
              <a:lnSpc>
                <a:spcPct val="100000"/>
              </a:lnSpc>
              <a:spcBef>
                <a:spcPts val="2100"/>
              </a:spcBef>
              <a:spcAft>
                <a:spcPts val="0"/>
              </a:spcAft>
              <a:buClr>
                <a:schemeClr val="lt1"/>
              </a:buClr>
              <a:buSzPts val="1900"/>
              <a:buChar char="○"/>
              <a:defRPr>
                <a:solidFill>
                  <a:schemeClr val="lt1"/>
                </a:solidFill>
              </a:defRPr>
            </a:lvl2pPr>
            <a:lvl3pPr marL="1371600" lvl="2" indent="-349250" algn="l">
              <a:lnSpc>
                <a:spcPct val="100000"/>
              </a:lnSpc>
              <a:spcBef>
                <a:spcPts val="2100"/>
              </a:spcBef>
              <a:spcAft>
                <a:spcPts val="0"/>
              </a:spcAft>
              <a:buClr>
                <a:schemeClr val="lt1"/>
              </a:buClr>
              <a:buSzPts val="1900"/>
              <a:buChar char="■"/>
              <a:defRPr>
                <a:solidFill>
                  <a:schemeClr val="lt1"/>
                </a:solidFill>
              </a:defRPr>
            </a:lvl3pPr>
            <a:lvl4pPr marL="1828800" lvl="3" indent="-349250" algn="l">
              <a:lnSpc>
                <a:spcPct val="100000"/>
              </a:lnSpc>
              <a:spcBef>
                <a:spcPts val="2100"/>
              </a:spcBef>
              <a:spcAft>
                <a:spcPts val="0"/>
              </a:spcAft>
              <a:buClr>
                <a:schemeClr val="lt1"/>
              </a:buClr>
              <a:buSzPts val="1900"/>
              <a:buChar char="●"/>
              <a:defRPr>
                <a:solidFill>
                  <a:schemeClr val="lt1"/>
                </a:solidFill>
              </a:defRPr>
            </a:lvl4pPr>
            <a:lvl5pPr marL="2286000" lvl="4" indent="-349250" algn="l">
              <a:lnSpc>
                <a:spcPct val="100000"/>
              </a:lnSpc>
              <a:spcBef>
                <a:spcPts val="2100"/>
              </a:spcBef>
              <a:spcAft>
                <a:spcPts val="0"/>
              </a:spcAft>
              <a:buClr>
                <a:schemeClr val="lt1"/>
              </a:buClr>
              <a:buSzPts val="1900"/>
              <a:buChar char="○"/>
              <a:defRPr>
                <a:solidFill>
                  <a:schemeClr val="lt1"/>
                </a:solidFill>
              </a:defRPr>
            </a:lvl5pPr>
            <a:lvl6pPr marL="2743200" lvl="5" indent="-349250" algn="l">
              <a:lnSpc>
                <a:spcPct val="100000"/>
              </a:lnSpc>
              <a:spcBef>
                <a:spcPts val="2100"/>
              </a:spcBef>
              <a:spcAft>
                <a:spcPts val="0"/>
              </a:spcAft>
              <a:buClr>
                <a:schemeClr val="lt1"/>
              </a:buClr>
              <a:buSzPts val="1900"/>
              <a:buChar char="■"/>
              <a:defRPr>
                <a:solidFill>
                  <a:schemeClr val="lt1"/>
                </a:solidFill>
              </a:defRPr>
            </a:lvl6pPr>
            <a:lvl7pPr marL="3200400" lvl="6" indent="-349250" algn="l">
              <a:lnSpc>
                <a:spcPct val="100000"/>
              </a:lnSpc>
              <a:spcBef>
                <a:spcPts val="2100"/>
              </a:spcBef>
              <a:spcAft>
                <a:spcPts val="0"/>
              </a:spcAft>
              <a:buClr>
                <a:schemeClr val="lt1"/>
              </a:buClr>
              <a:buSzPts val="1900"/>
              <a:buChar char="●"/>
              <a:defRPr>
                <a:solidFill>
                  <a:schemeClr val="lt1"/>
                </a:solidFill>
              </a:defRPr>
            </a:lvl7pPr>
            <a:lvl8pPr marL="3657600" lvl="7" indent="-349250" algn="l">
              <a:lnSpc>
                <a:spcPct val="100000"/>
              </a:lnSpc>
              <a:spcBef>
                <a:spcPts val="2100"/>
              </a:spcBef>
              <a:spcAft>
                <a:spcPts val="0"/>
              </a:spcAft>
              <a:buClr>
                <a:schemeClr val="lt1"/>
              </a:buClr>
              <a:buSzPts val="1900"/>
              <a:buChar char="○"/>
              <a:defRPr>
                <a:solidFill>
                  <a:schemeClr val="lt1"/>
                </a:solidFill>
              </a:defRPr>
            </a:lvl8pPr>
            <a:lvl9pPr marL="4114800" lvl="8" indent="-349250" algn="l">
              <a:lnSpc>
                <a:spcPct val="100000"/>
              </a:lnSpc>
              <a:spcBef>
                <a:spcPts val="2100"/>
              </a:spcBef>
              <a:spcAft>
                <a:spcPts val="2100"/>
              </a:spcAft>
              <a:buClr>
                <a:schemeClr val="lt1"/>
              </a:buClr>
              <a:buSzPts val="1900"/>
              <a:buChar char="■"/>
              <a:defRPr>
                <a:solidFill>
                  <a:schemeClr val="lt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2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9"/>
        <p:cNvGrpSpPr/>
        <p:nvPr/>
      </p:nvGrpSpPr>
      <p:grpSpPr>
        <a:xfrm>
          <a:off x="0" y="0"/>
          <a:ext cx="0" cy="0"/>
          <a:chOff x="0" y="0"/>
          <a:chExt cx="0" cy="0"/>
        </a:xfrm>
      </p:grpSpPr>
      <p:sp>
        <p:nvSpPr>
          <p:cNvPr id="30" name="Google Shape;30;p25"/>
          <p:cNvSpPr/>
          <p:nvPr/>
        </p:nvSpPr>
        <p:spPr>
          <a:xfrm>
            <a:off x="195071" y="195071"/>
            <a:ext cx="9363456" cy="6925056"/>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5"/>
          <p:cNvSpPr txBox="1">
            <a:spLocks noGrp="1"/>
          </p:cNvSpPr>
          <p:nvPr>
            <p:ph type="ctrTitle"/>
          </p:nvPr>
        </p:nvSpPr>
        <p:spPr>
          <a:xfrm>
            <a:off x="887984" y="941201"/>
            <a:ext cx="7973568" cy="3121152"/>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Clr>
                <a:srgbClr val="FFFFFF"/>
              </a:buClr>
              <a:buSzPts val="6400"/>
              <a:buFont typeface="Corbel"/>
              <a:buNone/>
              <a:defRPr sz="6400" b="1" cap="none">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5"/>
          <p:cNvSpPr txBox="1">
            <a:spLocks noGrp="1"/>
          </p:cNvSpPr>
          <p:nvPr>
            <p:ph type="subTitle" idx="1"/>
          </p:nvPr>
        </p:nvSpPr>
        <p:spPr>
          <a:xfrm>
            <a:off x="1367625" y="4127611"/>
            <a:ext cx="7014288" cy="148070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67"/>
              </a:spcBef>
              <a:spcAft>
                <a:spcPts val="0"/>
              </a:spcAft>
              <a:buSzPts val="1536"/>
              <a:buNone/>
              <a:defRPr sz="1920">
                <a:solidFill>
                  <a:srgbClr val="FFFFFF"/>
                </a:solidFill>
              </a:defRPr>
            </a:lvl1pPr>
            <a:lvl2pPr lvl="1" algn="ctr">
              <a:lnSpc>
                <a:spcPct val="90000"/>
              </a:lnSpc>
              <a:spcBef>
                <a:spcPts val="160"/>
              </a:spcBef>
              <a:spcAft>
                <a:spcPts val="0"/>
              </a:spcAft>
              <a:buSzPts val="1536"/>
              <a:buNone/>
              <a:defRPr sz="1920"/>
            </a:lvl2pPr>
            <a:lvl3pPr lvl="2" algn="ctr">
              <a:lnSpc>
                <a:spcPct val="90000"/>
              </a:lnSpc>
              <a:spcBef>
                <a:spcPts val="320"/>
              </a:spcBef>
              <a:spcAft>
                <a:spcPts val="0"/>
              </a:spcAft>
              <a:buSzPts val="1536"/>
              <a:buNone/>
              <a:defRPr sz="1920"/>
            </a:lvl3pPr>
            <a:lvl4pPr lvl="3" algn="ctr">
              <a:lnSpc>
                <a:spcPct val="90000"/>
              </a:lnSpc>
              <a:spcBef>
                <a:spcPts val="320"/>
              </a:spcBef>
              <a:spcAft>
                <a:spcPts val="0"/>
              </a:spcAft>
              <a:buSzPts val="1280"/>
              <a:buNone/>
              <a:defRPr sz="1600"/>
            </a:lvl4pPr>
            <a:lvl5pPr lvl="4" algn="ctr">
              <a:lnSpc>
                <a:spcPct val="90000"/>
              </a:lnSpc>
              <a:spcBef>
                <a:spcPts val="320"/>
              </a:spcBef>
              <a:spcAft>
                <a:spcPts val="0"/>
              </a:spcAft>
              <a:buSzPts val="1280"/>
              <a:buNone/>
              <a:defRPr sz="1600"/>
            </a:lvl5pPr>
            <a:lvl6pPr lvl="5" algn="ctr">
              <a:lnSpc>
                <a:spcPct val="90000"/>
              </a:lnSpc>
              <a:spcBef>
                <a:spcPts val="320"/>
              </a:spcBef>
              <a:spcAft>
                <a:spcPts val="0"/>
              </a:spcAft>
              <a:buSzPts val="1280"/>
              <a:buNone/>
              <a:defRPr sz="1600"/>
            </a:lvl6pPr>
            <a:lvl7pPr lvl="6" algn="ctr">
              <a:lnSpc>
                <a:spcPct val="90000"/>
              </a:lnSpc>
              <a:spcBef>
                <a:spcPts val="320"/>
              </a:spcBef>
              <a:spcAft>
                <a:spcPts val="0"/>
              </a:spcAft>
              <a:buSzPts val="1280"/>
              <a:buNone/>
              <a:defRPr sz="1600"/>
            </a:lvl7pPr>
            <a:lvl8pPr lvl="7" algn="ctr">
              <a:lnSpc>
                <a:spcPct val="90000"/>
              </a:lnSpc>
              <a:spcBef>
                <a:spcPts val="320"/>
              </a:spcBef>
              <a:spcAft>
                <a:spcPts val="0"/>
              </a:spcAft>
              <a:buSzPts val="1280"/>
              <a:buNone/>
              <a:defRPr sz="1600"/>
            </a:lvl8pPr>
            <a:lvl9pPr lvl="8" algn="ctr">
              <a:lnSpc>
                <a:spcPct val="90000"/>
              </a:lnSpc>
              <a:spcBef>
                <a:spcPts val="320"/>
              </a:spcBef>
              <a:spcAft>
                <a:spcPts val="320"/>
              </a:spcAft>
              <a:buSzPts val="1280"/>
              <a:buNone/>
              <a:defRPr sz="1600"/>
            </a:lvl9pPr>
          </a:lstStyle>
          <a:p>
            <a:endParaRPr/>
          </a:p>
        </p:txBody>
      </p:sp>
      <p:sp>
        <p:nvSpPr>
          <p:cNvPr id="33" name="Google Shape;33;p25"/>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5"/>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5"/>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FFFFFF"/>
              </a:buClr>
              <a:buSzPts val="1067"/>
              <a:buFont typeface="Corbel"/>
              <a:buNone/>
              <a:defRPr sz="1067" b="0" i="0" u="none" strike="noStrike" cap="none">
                <a:solidFill>
                  <a:srgbClr val="FFFFFF"/>
                </a:solidFill>
                <a:latin typeface="Corbel"/>
                <a:ea typeface="Corbel"/>
                <a:cs typeface="Corbel"/>
                <a:sym typeface="Corbel"/>
              </a:defRPr>
            </a:lvl1pPr>
            <a:lvl2pPr marL="0" marR="0" lvl="1" indent="0" algn="r">
              <a:lnSpc>
                <a:spcPct val="100000"/>
              </a:lnSpc>
              <a:spcBef>
                <a:spcPts val="0"/>
              </a:spcBef>
              <a:spcAft>
                <a:spcPts val="0"/>
              </a:spcAft>
              <a:buClr>
                <a:srgbClr val="FFFFFF"/>
              </a:buClr>
              <a:buSzPts val="1067"/>
              <a:buFont typeface="Corbel"/>
              <a:buNone/>
              <a:defRPr sz="1067" b="0" i="0" u="none" strike="noStrike" cap="none">
                <a:solidFill>
                  <a:srgbClr val="FFFFFF"/>
                </a:solidFill>
                <a:latin typeface="Corbel"/>
                <a:ea typeface="Corbel"/>
                <a:cs typeface="Corbel"/>
                <a:sym typeface="Corbel"/>
              </a:defRPr>
            </a:lvl2pPr>
            <a:lvl3pPr marL="0" marR="0" lvl="2" indent="0" algn="r">
              <a:lnSpc>
                <a:spcPct val="100000"/>
              </a:lnSpc>
              <a:spcBef>
                <a:spcPts val="0"/>
              </a:spcBef>
              <a:spcAft>
                <a:spcPts val="0"/>
              </a:spcAft>
              <a:buClr>
                <a:srgbClr val="FFFFFF"/>
              </a:buClr>
              <a:buSzPts val="1067"/>
              <a:buFont typeface="Corbel"/>
              <a:buNone/>
              <a:defRPr sz="1067" b="0" i="0" u="none" strike="noStrike" cap="none">
                <a:solidFill>
                  <a:srgbClr val="FFFFFF"/>
                </a:solidFill>
                <a:latin typeface="Corbel"/>
                <a:ea typeface="Corbel"/>
                <a:cs typeface="Corbel"/>
                <a:sym typeface="Corbel"/>
              </a:defRPr>
            </a:lvl3pPr>
            <a:lvl4pPr marL="0" marR="0" lvl="3" indent="0" algn="r">
              <a:lnSpc>
                <a:spcPct val="100000"/>
              </a:lnSpc>
              <a:spcBef>
                <a:spcPts val="0"/>
              </a:spcBef>
              <a:spcAft>
                <a:spcPts val="0"/>
              </a:spcAft>
              <a:buClr>
                <a:srgbClr val="FFFFFF"/>
              </a:buClr>
              <a:buSzPts val="1067"/>
              <a:buFont typeface="Corbel"/>
              <a:buNone/>
              <a:defRPr sz="1067" b="0" i="0" u="none" strike="noStrike" cap="none">
                <a:solidFill>
                  <a:srgbClr val="FFFFFF"/>
                </a:solidFill>
                <a:latin typeface="Corbel"/>
                <a:ea typeface="Corbel"/>
                <a:cs typeface="Corbel"/>
                <a:sym typeface="Corbel"/>
              </a:defRPr>
            </a:lvl4pPr>
            <a:lvl5pPr marL="0" marR="0" lvl="4" indent="0" algn="r">
              <a:lnSpc>
                <a:spcPct val="100000"/>
              </a:lnSpc>
              <a:spcBef>
                <a:spcPts val="0"/>
              </a:spcBef>
              <a:spcAft>
                <a:spcPts val="0"/>
              </a:spcAft>
              <a:buClr>
                <a:srgbClr val="FFFFFF"/>
              </a:buClr>
              <a:buSzPts val="1067"/>
              <a:buFont typeface="Corbel"/>
              <a:buNone/>
              <a:defRPr sz="1067" b="0" i="0" u="none" strike="noStrike" cap="none">
                <a:solidFill>
                  <a:srgbClr val="FFFFFF"/>
                </a:solidFill>
                <a:latin typeface="Corbel"/>
                <a:ea typeface="Corbel"/>
                <a:cs typeface="Corbel"/>
                <a:sym typeface="Corbel"/>
              </a:defRPr>
            </a:lvl5pPr>
            <a:lvl6pPr marL="0" marR="0" lvl="5" indent="0" algn="r">
              <a:lnSpc>
                <a:spcPct val="100000"/>
              </a:lnSpc>
              <a:spcBef>
                <a:spcPts val="0"/>
              </a:spcBef>
              <a:spcAft>
                <a:spcPts val="0"/>
              </a:spcAft>
              <a:buClr>
                <a:srgbClr val="FFFFFF"/>
              </a:buClr>
              <a:buSzPts val="1067"/>
              <a:buFont typeface="Corbel"/>
              <a:buNone/>
              <a:defRPr sz="1067" b="0" i="0" u="none" strike="noStrike" cap="none">
                <a:solidFill>
                  <a:srgbClr val="FFFFFF"/>
                </a:solidFill>
                <a:latin typeface="Corbel"/>
                <a:ea typeface="Corbel"/>
                <a:cs typeface="Corbel"/>
                <a:sym typeface="Corbel"/>
              </a:defRPr>
            </a:lvl6pPr>
            <a:lvl7pPr marL="0" marR="0" lvl="6" indent="0" algn="r">
              <a:lnSpc>
                <a:spcPct val="100000"/>
              </a:lnSpc>
              <a:spcBef>
                <a:spcPts val="0"/>
              </a:spcBef>
              <a:spcAft>
                <a:spcPts val="0"/>
              </a:spcAft>
              <a:buClr>
                <a:srgbClr val="FFFFFF"/>
              </a:buClr>
              <a:buSzPts val="1067"/>
              <a:buFont typeface="Corbel"/>
              <a:buNone/>
              <a:defRPr sz="1067" b="0" i="0" u="none" strike="noStrike" cap="none">
                <a:solidFill>
                  <a:srgbClr val="FFFFFF"/>
                </a:solidFill>
                <a:latin typeface="Corbel"/>
                <a:ea typeface="Corbel"/>
                <a:cs typeface="Corbel"/>
                <a:sym typeface="Corbel"/>
              </a:defRPr>
            </a:lvl7pPr>
            <a:lvl8pPr marL="0" marR="0" lvl="7" indent="0" algn="r">
              <a:lnSpc>
                <a:spcPct val="100000"/>
              </a:lnSpc>
              <a:spcBef>
                <a:spcPts val="0"/>
              </a:spcBef>
              <a:spcAft>
                <a:spcPts val="0"/>
              </a:spcAft>
              <a:buClr>
                <a:srgbClr val="FFFFFF"/>
              </a:buClr>
              <a:buSzPts val="1067"/>
              <a:buFont typeface="Corbel"/>
              <a:buNone/>
              <a:defRPr sz="1067" b="0" i="0" u="none" strike="noStrike" cap="none">
                <a:solidFill>
                  <a:srgbClr val="FFFFFF"/>
                </a:solidFill>
                <a:latin typeface="Corbel"/>
                <a:ea typeface="Corbel"/>
                <a:cs typeface="Corbel"/>
                <a:sym typeface="Corbel"/>
              </a:defRPr>
            </a:lvl8pPr>
            <a:lvl9pPr marL="0" marR="0" lvl="8" indent="0" algn="r">
              <a:lnSpc>
                <a:spcPct val="100000"/>
              </a:lnSpc>
              <a:spcBef>
                <a:spcPts val="0"/>
              </a:spcBef>
              <a:spcAft>
                <a:spcPts val="0"/>
              </a:spcAft>
              <a:buClr>
                <a:srgbClr val="FFFFFF"/>
              </a:buClr>
              <a:buSzPts val="1067"/>
              <a:buFont typeface="Corbel"/>
              <a:buNone/>
              <a:defRPr sz="1067" b="0" i="0" u="none" strike="noStrike" cap="none">
                <a:solidFill>
                  <a:srgbClr val="FFFFFF"/>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36" name="Google Shape;36;p25"/>
          <p:cNvCxnSpPr/>
          <p:nvPr/>
        </p:nvCxnSpPr>
        <p:spPr>
          <a:xfrm>
            <a:off x="1582929" y="3982720"/>
            <a:ext cx="6583681"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26"/>
          <p:cNvSpPr txBox="1">
            <a:spLocks noGrp="1"/>
          </p:cNvSpPr>
          <p:nvPr>
            <p:ph type="title"/>
          </p:nvPr>
        </p:nvSpPr>
        <p:spPr>
          <a:xfrm>
            <a:off x="914400" y="650240"/>
            <a:ext cx="7900416" cy="144678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6"/>
          <p:cNvSpPr txBox="1">
            <a:spLocks noGrp="1"/>
          </p:cNvSpPr>
          <p:nvPr>
            <p:ph type="body" idx="1"/>
          </p:nvPr>
        </p:nvSpPr>
        <p:spPr>
          <a:xfrm>
            <a:off x="914401" y="2194560"/>
            <a:ext cx="7898297" cy="4307840"/>
          </a:xfrm>
          <a:prstGeom prst="rect">
            <a:avLst/>
          </a:prstGeom>
          <a:noFill/>
          <a:ln>
            <a:noFill/>
          </a:ln>
        </p:spPr>
        <p:txBody>
          <a:bodyPr spcFirstLastPara="1" wrap="square" lIns="91425" tIns="45700" rIns="91425" bIns="45700" anchor="t" anchorCtr="0">
            <a:normAutofit/>
          </a:bodyPr>
          <a:lstStyle>
            <a:lvl1pPr marL="457200" lvl="0" indent="-336931" algn="l">
              <a:lnSpc>
                <a:spcPct val="90000"/>
              </a:lnSpc>
              <a:spcBef>
                <a:spcPts val="1067"/>
              </a:spcBef>
              <a:spcAft>
                <a:spcPts val="0"/>
              </a:spcAft>
              <a:buSzPts val="1706"/>
              <a:buChar char="•"/>
              <a:defRPr/>
            </a:lvl1pPr>
            <a:lvl2pPr marL="914400" lvl="1" indent="-320040" algn="l">
              <a:lnSpc>
                <a:spcPct val="90000"/>
              </a:lnSpc>
              <a:spcBef>
                <a:spcPts val="160"/>
              </a:spcBef>
              <a:spcAft>
                <a:spcPts val="0"/>
              </a:spcAft>
              <a:buSzPts val="1440"/>
              <a:buChar char="•"/>
              <a:defRPr/>
            </a:lvl2pPr>
            <a:lvl3pPr marL="1371600" lvl="2" indent="-320039" algn="l">
              <a:lnSpc>
                <a:spcPct val="90000"/>
              </a:lnSpc>
              <a:spcBef>
                <a:spcPts val="320"/>
              </a:spcBef>
              <a:spcAft>
                <a:spcPts val="0"/>
              </a:spcAft>
              <a:buSzPts val="1440"/>
              <a:buChar char="•"/>
              <a:defRPr/>
            </a:lvl3pPr>
            <a:lvl4pPr marL="1828800" lvl="3" indent="-320039" algn="l">
              <a:lnSpc>
                <a:spcPct val="90000"/>
              </a:lnSpc>
              <a:spcBef>
                <a:spcPts val="320"/>
              </a:spcBef>
              <a:spcAft>
                <a:spcPts val="0"/>
              </a:spcAft>
              <a:buSzPts val="1440"/>
              <a:buChar char="•"/>
              <a:defRPr/>
            </a:lvl4pPr>
            <a:lvl5pPr marL="2286000" lvl="4" indent="-320039" algn="l">
              <a:lnSpc>
                <a:spcPct val="90000"/>
              </a:lnSpc>
              <a:spcBef>
                <a:spcPts val="320"/>
              </a:spcBef>
              <a:spcAft>
                <a:spcPts val="0"/>
              </a:spcAft>
              <a:buSzPts val="1440"/>
              <a:buChar char="•"/>
              <a:defRPr/>
            </a:lvl5pPr>
            <a:lvl6pPr marL="2743200" lvl="5" indent="-320039" algn="l">
              <a:lnSpc>
                <a:spcPct val="90000"/>
              </a:lnSpc>
              <a:spcBef>
                <a:spcPts val="320"/>
              </a:spcBef>
              <a:spcAft>
                <a:spcPts val="0"/>
              </a:spcAft>
              <a:buSzPts val="1440"/>
              <a:buChar char="•"/>
              <a:defRPr/>
            </a:lvl6pPr>
            <a:lvl7pPr marL="3200400" lvl="6" indent="-320039" algn="l">
              <a:lnSpc>
                <a:spcPct val="90000"/>
              </a:lnSpc>
              <a:spcBef>
                <a:spcPts val="320"/>
              </a:spcBef>
              <a:spcAft>
                <a:spcPts val="0"/>
              </a:spcAft>
              <a:buSzPts val="1440"/>
              <a:buChar char="•"/>
              <a:defRPr/>
            </a:lvl7pPr>
            <a:lvl8pPr marL="3657600" lvl="7" indent="-320040" algn="l">
              <a:lnSpc>
                <a:spcPct val="90000"/>
              </a:lnSpc>
              <a:spcBef>
                <a:spcPts val="320"/>
              </a:spcBef>
              <a:spcAft>
                <a:spcPts val="0"/>
              </a:spcAft>
              <a:buSzPts val="1440"/>
              <a:buChar char="•"/>
              <a:defRPr/>
            </a:lvl8pPr>
            <a:lvl9pPr marL="4114800" lvl="8" indent="-320040" algn="l">
              <a:lnSpc>
                <a:spcPct val="90000"/>
              </a:lnSpc>
              <a:spcBef>
                <a:spcPts val="320"/>
              </a:spcBef>
              <a:spcAft>
                <a:spcPts val="320"/>
              </a:spcAft>
              <a:buSzPts val="1440"/>
              <a:buChar char="•"/>
              <a:defRPr/>
            </a:lvl9pPr>
          </a:lstStyle>
          <a:p>
            <a:endParaRPr/>
          </a:p>
        </p:txBody>
      </p:sp>
      <p:sp>
        <p:nvSpPr>
          <p:cNvPr id="40" name="Google Shape;40;p26"/>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6"/>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27"/>
          <p:cNvSpPr txBox="1">
            <a:spLocks noGrp="1"/>
          </p:cNvSpPr>
          <p:nvPr>
            <p:ph type="title"/>
          </p:nvPr>
        </p:nvSpPr>
        <p:spPr>
          <a:xfrm>
            <a:off x="885139" y="1251813"/>
            <a:ext cx="7973568" cy="3121152"/>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accent1"/>
              </a:buClr>
              <a:buSzPts val="6400"/>
              <a:buFont typeface="Corbel"/>
              <a:buNone/>
              <a:defRPr sz="6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7"/>
          <p:cNvSpPr txBox="1">
            <a:spLocks noGrp="1"/>
          </p:cNvSpPr>
          <p:nvPr>
            <p:ph type="body" idx="1"/>
          </p:nvPr>
        </p:nvSpPr>
        <p:spPr>
          <a:xfrm>
            <a:off x="1367942" y="4431488"/>
            <a:ext cx="7015277" cy="145472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67"/>
              </a:spcBef>
              <a:spcAft>
                <a:spcPts val="0"/>
              </a:spcAft>
              <a:buSzPts val="1536"/>
              <a:buNone/>
              <a:defRPr sz="1920">
                <a:solidFill>
                  <a:schemeClr val="accent1"/>
                </a:solidFill>
              </a:defRPr>
            </a:lvl1pPr>
            <a:lvl2pPr marL="914400" lvl="1" indent="-228600" algn="l">
              <a:lnSpc>
                <a:spcPct val="90000"/>
              </a:lnSpc>
              <a:spcBef>
                <a:spcPts val="160"/>
              </a:spcBef>
              <a:spcAft>
                <a:spcPts val="0"/>
              </a:spcAft>
              <a:buSzPts val="1152"/>
              <a:buNone/>
              <a:defRPr sz="1440">
                <a:solidFill>
                  <a:srgbClr val="888888"/>
                </a:solidFill>
              </a:defRPr>
            </a:lvl2pPr>
            <a:lvl3pPr marL="1371600" lvl="2" indent="-228600" algn="l">
              <a:lnSpc>
                <a:spcPct val="90000"/>
              </a:lnSpc>
              <a:spcBef>
                <a:spcPts val="320"/>
              </a:spcBef>
              <a:spcAft>
                <a:spcPts val="0"/>
              </a:spcAft>
              <a:buSzPts val="1024"/>
              <a:buNone/>
              <a:defRPr sz="1280">
                <a:solidFill>
                  <a:srgbClr val="888888"/>
                </a:solidFill>
              </a:defRPr>
            </a:lvl3pPr>
            <a:lvl4pPr marL="1828800" lvl="3" indent="-228600" algn="l">
              <a:lnSpc>
                <a:spcPct val="90000"/>
              </a:lnSpc>
              <a:spcBef>
                <a:spcPts val="320"/>
              </a:spcBef>
              <a:spcAft>
                <a:spcPts val="0"/>
              </a:spcAft>
              <a:buSzPts val="896"/>
              <a:buNone/>
              <a:defRPr sz="1120">
                <a:solidFill>
                  <a:srgbClr val="888888"/>
                </a:solidFill>
              </a:defRPr>
            </a:lvl4pPr>
            <a:lvl5pPr marL="2286000" lvl="4" indent="-228600" algn="l">
              <a:lnSpc>
                <a:spcPct val="90000"/>
              </a:lnSpc>
              <a:spcBef>
                <a:spcPts val="320"/>
              </a:spcBef>
              <a:spcAft>
                <a:spcPts val="0"/>
              </a:spcAft>
              <a:buSzPts val="896"/>
              <a:buNone/>
              <a:defRPr sz="1120">
                <a:solidFill>
                  <a:srgbClr val="888888"/>
                </a:solidFill>
              </a:defRPr>
            </a:lvl5pPr>
            <a:lvl6pPr marL="2743200" lvl="5" indent="-228600" algn="l">
              <a:lnSpc>
                <a:spcPct val="90000"/>
              </a:lnSpc>
              <a:spcBef>
                <a:spcPts val="320"/>
              </a:spcBef>
              <a:spcAft>
                <a:spcPts val="0"/>
              </a:spcAft>
              <a:buSzPts val="896"/>
              <a:buNone/>
              <a:defRPr sz="1120">
                <a:solidFill>
                  <a:srgbClr val="888888"/>
                </a:solidFill>
              </a:defRPr>
            </a:lvl6pPr>
            <a:lvl7pPr marL="3200400" lvl="6" indent="-228600" algn="l">
              <a:lnSpc>
                <a:spcPct val="90000"/>
              </a:lnSpc>
              <a:spcBef>
                <a:spcPts val="320"/>
              </a:spcBef>
              <a:spcAft>
                <a:spcPts val="0"/>
              </a:spcAft>
              <a:buSzPts val="896"/>
              <a:buNone/>
              <a:defRPr sz="1120">
                <a:solidFill>
                  <a:srgbClr val="888888"/>
                </a:solidFill>
              </a:defRPr>
            </a:lvl7pPr>
            <a:lvl8pPr marL="3657600" lvl="7" indent="-228600" algn="l">
              <a:lnSpc>
                <a:spcPct val="90000"/>
              </a:lnSpc>
              <a:spcBef>
                <a:spcPts val="320"/>
              </a:spcBef>
              <a:spcAft>
                <a:spcPts val="0"/>
              </a:spcAft>
              <a:buSzPts val="896"/>
              <a:buNone/>
              <a:defRPr sz="1120">
                <a:solidFill>
                  <a:srgbClr val="888888"/>
                </a:solidFill>
              </a:defRPr>
            </a:lvl8pPr>
            <a:lvl9pPr marL="4114800" lvl="8" indent="-228600" algn="l">
              <a:lnSpc>
                <a:spcPct val="90000"/>
              </a:lnSpc>
              <a:spcBef>
                <a:spcPts val="320"/>
              </a:spcBef>
              <a:spcAft>
                <a:spcPts val="320"/>
              </a:spcAft>
              <a:buSzPts val="896"/>
              <a:buNone/>
              <a:defRPr sz="1120">
                <a:solidFill>
                  <a:srgbClr val="888888"/>
                </a:solidFill>
              </a:defRPr>
            </a:lvl9pPr>
          </a:lstStyle>
          <a:p>
            <a:endParaRPr/>
          </a:p>
        </p:txBody>
      </p:sp>
      <p:sp>
        <p:nvSpPr>
          <p:cNvPr id="46" name="Google Shape;46;p27"/>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49" name="Google Shape;49;p27"/>
          <p:cNvCxnSpPr/>
          <p:nvPr/>
        </p:nvCxnSpPr>
        <p:spPr>
          <a:xfrm>
            <a:off x="1584961" y="4288435"/>
            <a:ext cx="658368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28"/>
          <p:cNvSpPr txBox="1">
            <a:spLocks noGrp="1"/>
          </p:cNvSpPr>
          <p:nvPr>
            <p:ph type="title"/>
          </p:nvPr>
        </p:nvSpPr>
        <p:spPr>
          <a:xfrm>
            <a:off x="914400" y="650240"/>
            <a:ext cx="7900416" cy="144678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body" idx="1"/>
          </p:nvPr>
        </p:nvSpPr>
        <p:spPr>
          <a:xfrm>
            <a:off x="914400" y="2194559"/>
            <a:ext cx="3803904" cy="4291584"/>
          </a:xfrm>
          <a:prstGeom prst="rect">
            <a:avLst/>
          </a:prstGeom>
          <a:noFill/>
          <a:ln>
            <a:noFill/>
          </a:ln>
        </p:spPr>
        <p:txBody>
          <a:bodyPr spcFirstLastPara="1" wrap="square" lIns="91425" tIns="45700" rIns="91425" bIns="45700" anchor="t" anchorCtr="0">
            <a:normAutofit/>
          </a:bodyPr>
          <a:lstStyle>
            <a:lvl1pPr marL="457200" lvl="0" indent="-318008" algn="l">
              <a:lnSpc>
                <a:spcPct val="90000"/>
              </a:lnSpc>
              <a:spcBef>
                <a:spcPts val="1067"/>
              </a:spcBef>
              <a:spcAft>
                <a:spcPts val="0"/>
              </a:spcAft>
              <a:buSzPts val="1408"/>
              <a:buChar char="•"/>
              <a:defRPr sz="1760"/>
            </a:lvl1pPr>
            <a:lvl2pPr marL="914400" lvl="1" indent="-309880" algn="l">
              <a:lnSpc>
                <a:spcPct val="90000"/>
              </a:lnSpc>
              <a:spcBef>
                <a:spcPts val="160"/>
              </a:spcBef>
              <a:spcAft>
                <a:spcPts val="0"/>
              </a:spcAft>
              <a:buSzPts val="1280"/>
              <a:buChar char="•"/>
              <a:defRPr sz="1600"/>
            </a:lvl2pPr>
            <a:lvl3pPr marL="1371600" lvl="2" indent="-301752" algn="l">
              <a:lnSpc>
                <a:spcPct val="90000"/>
              </a:lnSpc>
              <a:spcBef>
                <a:spcPts val="320"/>
              </a:spcBef>
              <a:spcAft>
                <a:spcPts val="0"/>
              </a:spcAft>
              <a:buSzPts val="1152"/>
              <a:buChar char="•"/>
              <a:defRPr sz="1440"/>
            </a:lvl3pPr>
            <a:lvl4pPr marL="1828800" lvl="3" indent="-293624" algn="l">
              <a:lnSpc>
                <a:spcPct val="90000"/>
              </a:lnSpc>
              <a:spcBef>
                <a:spcPts val="320"/>
              </a:spcBef>
              <a:spcAft>
                <a:spcPts val="0"/>
              </a:spcAft>
              <a:buSzPts val="1024"/>
              <a:buChar char="•"/>
              <a:defRPr sz="1280"/>
            </a:lvl4pPr>
            <a:lvl5pPr marL="2286000" lvl="4" indent="-293623" algn="l">
              <a:lnSpc>
                <a:spcPct val="90000"/>
              </a:lnSpc>
              <a:spcBef>
                <a:spcPts val="320"/>
              </a:spcBef>
              <a:spcAft>
                <a:spcPts val="0"/>
              </a:spcAft>
              <a:buSzPts val="1024"/>
              <a:buChar char="•"/>
              <a:defRPr sz="1280"/>
            </a:lvl5pPr>
            <a:lvl6pPr marL="2743200" lvl="5" indent="-293623" algn="l">
              <a:lnSpc>
                <a:spcPct val="90000"/>
              </a:lnSpc>
              <a:spcBef>
                <a:spcPts val="320"/>
              </a:spcBef>
              <a:spcAft>
                <a:spcPts val="0"/>
              </a:spcAft>
              <a:buSzPts val="1024"/>
              <a:buChar char="•"/>
              <a:defRPr sz="1280"/>
            </a:lvl6pPr>
            <a:lvl7pPr marL="3200400" lvl="6" indent="-293623" algn="l">
              <a:lnSpc>
                <a:spcPct val="90000"/>
              </a:lnSpc>
              <a:spcBef>
                <a:spcPts val="320"/>
              </a:spcBef>
              <a:spcAft>
                <a:spcPts val="0"/>
              </a:spcAft>
              <a:buSzPts val="1024"/>
              <a:buChar char="•"/>
              <a:defRPr sz="1280"/>
            </a:lvl7pPr>
            <a:lvl8pPr marL="3657600" lvl="7" indent="-293623" algn="l">
              <a:lnSpc>
                <a:spcPct val="90000"/>
              </a:lnSpc>
              <a:spcBef>
                <a:spcPts val="320"/>
              </a:spcBef>
              <a:spcAft>
                <a:spcPts val="0"/>
              </a:spcAft>
              <a:buSzPts val="1024"/>
              <a:buChar char="•"/>
              <a:defRPr sz="1280"/>
            </a:lvl8pPr>
            <a:lvl9pPr marL="4114800" lvl="8" indent="-293623" algn="l">
              <a:lnSpc>
                <a:spcPct val="90000"/>
              </a:lnSpc>
              <a:spcBef>
                <a:spcPts val="320"/>
              </a:spcBef>
              <a:spcAft>
                <a:spcPts val="320"/>
              </a:spcAft>
              <a:buSzPts val="1024"/>
              <a:buChar char="•"/>
              <a:defRPr sz="1280"/>
            </a:lvl9pPr>
          </a:lstStyle>
          <a:p>
            <a:endParaRPr/>
          </a:p>
        </p:txBody>
      </p:sp>
      <p:sp>
        <p:nvSpPr>
          <p:cNvPr id="53" name="Google Shape;53;p28"/>
          <p:cNvSpPr txBox="1">
            <a:spLocks noGrp="1"/>
          </p:cNvSpPr>
          <p:nvPr>
            <p:ph type="body" idx="2"/>
          </p:nvPr>
        </p:nvSpPr>
        <p:spPr>
          <a:xfrm>
            <a:off x="5014090" y="2194560"/>
            <a:ext cx="3803904" cy="4291584"/>
          </a:xfrm>
          <a:prstGeom prst="rect">
            <a:avLst/>
          </a:prstGeom>
          <a:noFill/>
          <a:ln>
            <a:noFill/>
          </a:ln>
        </p:spPr>
        <p:txBody>
          <a:bodyPr spcFirstLastPara="1" wrap="square" lIns="91425" tIns="45700" rIns="91425" bIns="45700" anchor="t" anchorCtr="0">
            <a:normAutofit/>
          </a:bodyPr>
          <a:lstStyle>
            <a:lvl1pPr marL="457200" lvl="0" indent="-318008" algn="l">
              <a:lnSpc>
                <a:spcPct val="90000"/>
              </a:lnSpc>
              <a:spcBef>
                <a:spcPts val="1067"/>
              </a:spcBef>
              <a:spcAft>
                <a:spcPts val="0"/>
              </a:spcAft>
              <a:buSzPts val="1408"/>
              <a:buChar char="•"/>
              <a:defRPr sz="1760"/>
            </a:lvl1pPr>
            <a:lvl2pPr marL="914400" lvl="1" indent="-309880" algn="l">
              <a:lnSpc>
                <a:spcPct val="90000"/>
              </a:lnSpc>
              <a:spcBef>
                <a:spcPts val="160"/>
              </a:spcBef>
              <a:spcAft>
                <a:spcPts val="0"/>
              </a:spcAft>
              <a:buSzPts val="1280"/>
              <a:buChar char="•"/>
              <a:defRPr sz="1600"/>
            </a:lvl2pPr>
            <a:lvl3pPr marL="1371600" lvl="2" indent="-301752" algn="l">
              <a:lnSpc>
                <a:spcPct val="90000"/>
              </a:lnSpc>
              <a:spcBef>
                <a:spcPts val="320"/>
              </a:spcBef>
              <a:spcAft>
                <a:spcPts val="0"/>
              </a:spcAft>
              <a:buSzPts val="1152"/>
              <a:buChar char="•"/>
              <a:defRPr sz="1440"/>
            </a:lvl3pPr>
            <a:lvl4pPr marL="1828800" lvl="3" indent="-293624" algn="l">
              <a:lnSpc>
                <a:spcPct val="90000"/>
              </a:lnSpc>
              <a:spcBef>
                <a:spcPts val="320"/>
              </a:spcBef>
              <a:spcAft>
                <a:spcPts val="0"/>
              </a:spcAft>
              <a:buSzPts val="1024"/>
              <a:buChar char="•"/>
              <a:defRPr sz="1280"/>
            </a:lvl4pPr>
            <a:lvl5pPr marL="2286000" lvl="4" indent="-293623" algn="l">
              <a:lnSpc>
                <a:spcPct val="90000"/>
              </a:lnSpc>
              <a:spcBef>
                <a:spcPts val="320"/>
              </a:spcBef>
              <a:spcAft>
                <a:spcPts val="0"/>
              </a:spcAft>
              <a:buSzPts val="1024"/>
              <a:buChar char="•"/>
              <a:defRPr sz="1280"/>
            </a:lvl5pPr>
            <a:lvl6pPr marL="2743200" lvl="5" indent="-293623" algn="l">
              <a:lnSpc>
                <a:spcPct val="90000"/>
              </a:lnSpc>
              <a:spcBef>
                <a:spcPts val="320"/>
              </a:spcBef>
              <a:spcAft>
                <a:spcPts val="0"/>
              </a:spcAft>
              <a:buSzPts val="1024"/>
              <a:buChar char="•"/>
              <a:defRPr sz="1280"/>
            </a:lvl6pPr>
            <a:lvl7pPr marL="3200400" lvl="6" indent="-293623" algn="l">
              <a:lnSpc>
                <a:spcPct val="90000"/>
              </a:lnSpc>
              <a:spcBef>
                <a:spcPts val="320"/>
              </a:spcBef>
              <a:spcAft>
                <a:spcPts val="0"/>
              </a:spcAft>
              <a:buSzPts val="1024"/>
              <a:buChar char="•"/>
              <a:defRPr sz="1280"/>
            </a:lvl7pPr>
            <a:lvl8pPr marL="3657600" lvl="7" indent="-293623" algn="l">
              <a:lnSpc>
                <a:spcPct val="90000"/>
              </a:lnSpc>
              <a:spcBef>
                <a:spcPts val="320"/>
              </a:spcBef>
              <a:spcAft>
                <a:spcPts val="0"/>
              </a:spcAft>
              <a:buSzPts val="1024"/>
              <a:buChar char="•"/>
              <a:defRPr sz="1280"/>
            </a:lvl8pPr>
            <a:lvl9pPr marL="4114800" lvl="8" indent="-293623" algn="l">
              <a:lnSpc>
                <a:spcPct val="90000"/>
              </a:lnSpc>
              <a:spcBef>
                <a:spcPts val="320"/>
              </a:spcBef>
              <a:spcAft>
                <a:spcPts val="320"/>
              </a:spcAft>
              <a:buSzPts val="1024"/>
              <a:buChar char="•"/>
              <a:defRPr sz="1280"/>
            </a:lvl9pPr>
          </a:lstStyle>
          <a:p>
            <a:endParaRPr/>
          </a:p>
        </p:txBody>
      </p:sp>
      <p:sp>
        <p:nvSpPr>
          <p:cNvPr id="54" name="Google Shape;54;p28"/>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8"/>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30"/>
          <p:cNvSpPr txBox="1">
            <a:spLocks noGrp="1"/>
          </p:cNvSpPr>
          <p:nvPr>
            <p:ph type="title"/>
          </p:nvPr>
        </p:nvSpPr>
        <p:spPr>
          <a:xfrm>
            <a:off x="914400" y="650240"/>
            <a:ext cx="7900416" cy="144678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0"/>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0"/>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1"/>
          <p:cNvSpPr txBox="1">
            <a:spLocks noGrp="1"/>
          </p:cNvSpPr>
          <p:nvPr>
            <p:ph type="title"/>
          </p:nvPr>
        </p:nvSpPr>
        <p:spPr>
          <a:xfrm>
            <a:off x="914400" y="1170432"/>
            <a:ext cx="3023616" cy="185318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200"/>
              <a:buFont typeface="Corbel"/>
              <a:buNone/>
              <a:defRPr sz="32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
          <p:cNvSpPr txBox="1">
            <a:spLocks noGrp="1"/>
          </p:cNvSpPr>
          <p:nvPr>
            <p:ph type="body" idx="1"/>
          </p:nvPr>
        </p:nvSpPr>
        <p:spPr>
          <a:xfrm>
            <a:off x="4404601" y="1170432"/>
            <a:ext cx="4426281" cy="4974336"/>
          </a:xfrm>
          <a:prstGeom prst="rect">
            <a:avLst/>
          </a:prstGeom>
          <a:noFill/>
          <a:ln>
            <a:noFill/>
          </a:ln>
        </p:spPr>
        <p:txBody>
          <a:bodyPr spcFirstLastPara="1" wrap="square" lIns="91425" tIns="45700" rIns="91425" bIns="45700" anchor="t" anchorCtr="0">
            <a:normAutofit/>
          </a:bodyPr>
          <a:lstStyle>
            <a:lvl1pPr marL="457200" lvl="0" indent="-358648" algn="l">
              <a:lnSpc>
                <a:spcPct val="90000"/>
              </a:lnSpc>
              <a:spcBef>
                <a:spcPts val="1067"/>
              </a:spcBef>
              <a:spcAft>
                <a:spcPts val="0"/>
              </a:spcAft>
              <a:buSzPts val="2048"/>
              <a:buChar char="•"/>
              <a:defRPr sz="2560"/>
            </a:lvl1pPr>
            <a:lvl2pPr marL="914400" lvl="1" indent="-342392" algn="l">
              <a:lnSpc>
                <a:spcPct val="90000"/>
              </a:lnSpc>
              <a:spcBef>
                <a:spcPts val="160"/>
              </a:spcBef>
              <a:spcAft>
                <a:spcPts val="0"/>
              </a:spcAft>
              <a:buSzPts val="1792"/>
              <a:buChar char="•"/>
              <a:defRPr sz="2240"/>
            </a:lvl2pPr>
            <a:lvl3pPr marL="1371600" lvl="2" indent="-326136" algn="l">
              <a:lnSpc>
                <a:spcPct val="90000"/>
              </a:lnSpc>
              <a:spcBef>
                <a:spcPts val="320"/>
              </a:spcBef>
              <a:spcAft>
                <a:spcPts val="0"/>
              </a:spcAft>
              <a:buSzPts val="1536"/>
              <a:buChar char="•"/>
              <a:defRPr sz="1920"/>
            </a:lvl3pPr>
            <a:lvl4pPr marL="1828800" lvl="3" indent="-309880" algn="l">
              <a:lnSpc>
                <a:spcPct val="90000"/>
              </a:lnSpc>
              <a:spcBef>
                <a:spcPts val="320"/>
              </a:spcBef>
              <a:spcAft>
                <a:spcPts val="0"/>
              </a:spcAft>
              <a:buSzPts val="1280"/>
              <a:buChar char="•"/>
              <a:defRPr sz="1600"/>
            </a:lvl4pPr>
            <a:lvl5pPr marL="2286000" lvl="4" indent="-309879" algn="l">
              <a:lnSpc>
                <a:spcPct val="90000"/>
              </a:lnSpc>
              <a:spcBef>
                <a:spcPts val="320"/>
              </a:spcBef>
              <a:spcAft>
                <a:spcPts val="0"/>
              </a:spcAft>
              <a:buSzPts val="1280"/>
              <a:buChar char="•"/>
              <a:defRPr sz="1600"/>
            </a:lvl5pPr>
            <a:lvl6pPr marL="2743200" lvl="5" indent="-309879" algn="l">
              <a:lnSpc>
                <a:spcPct val="90000"/>
              </a:lnSpc>
              <a:spcBef>
                <a:spcPts val="320"/>
              </a:spcBef>
              <a:spcAft>
                <a:spcPts val="0"/>
              </a:spcAft>
              <a:buSzPts val="1280"/>
              <a:buChar char="•"/>
              <a:defRPr sz="1600"/>
            </a:lvl6pPr>
            <a:lvl7pPr marL="3200400" lvl="6" indent="-309879" algn="l">
              <a:lnSpc>
                <a:spcPct val="90000"/>
              </a:lnSpc>
              <a:spcBef>
                <a:spcPts val="320"/>
              </a:spcBef>
              <a:spcAft>
                <a:spcPts val="0"/>
              </a:spcAft>
              <a:buSzPts val="1280"/>
              <a:buChar char="•"/>
              <a:defRPr sz="1600"/>
            </a:lvl7pPr>
            <a:lvl8pPr marL="3657600" lvl="7" indent="-309879" algn="l">
              <a:lnSpc>
                <a:spcPct val="90000"/>
              </a:lnSpc>
              <a:spcBef>
                <a:spcPts val="320"/>
              </a:spcBef>
              <a:spcAft>
                <a:spcPts val="0"/>
              </a:spcAft>
              <a:buSzPts val="1280"/>
              <a:buChar char="•"/>
              <a:defRPr sz="1600"/>
            </a:lvl8pPr>
            <a:lvl9pPr marL="4114800" lvl="8" indent="-309879" algn="l">
              <a:lnSpc>
                <a:spcPct val="90000"/>
              </a:lnSpc>
              <a:spcBef>
                <a:spcPts val="320"/>
              </a:spcBef>
              <a:spcAft>
                <a:spcPts val="320"/>
              </a:spcAft>
              <a:buSzPts val="1280"/>
              <a:buChar char="•"/>
              <a:defRPr sz="1600"/>
            </a:lvl9pPr>
          </a:lstStyle>
          <a:p>
            <a:endParaRPr/>
          </a:p>
        </p:txBody>
      </p:sp>
      <p:sp>
        <p:nvSpPr>
          <p:cNvPr id="65" name="Google Shape;65;p31"/>
          <p:cNvSpPr txBox="1">
            <a:spLocks noGrp="1"/>
          </p:cNvSpPr>
          <p:nvPr>
            <p:ph type="body" idx="2"/>
          </p:nvPr>
        </p:nvSpPr>
        <p:spPr>
          <a:xfrm>
            <a:off x="914400" y="3023616"/>
            <a:ext cx="3023616" cy="312115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853"/>
              </a:spcBef>
              <a:spcAft>
                <a:spcPts val="0"/>
              </a:spcAft>
              <a:buSzPts val="1088"/>
              <a:buNone/>
              <a:defRPr sz="1360"/>
            </a:lvl1pPr>
            <a:lvl2pPr marL="914400" lvl="1" indent="-228600" algn="l">
              <a:lnSpc>
                <a:spcPct val="90000"/>
              </a:lnSpc>
              <a:spcBef>
                <a:spcPts val="160"/>
              </a:spcBef>
              <a:spcAft>
                <a:spcPts val="0"/>
              </a:spcAft>
              <a:buSzPts val="768"/>
              <a:buNone/>
              <a:defRPr sz="960"/>
            </a:lvl2pPr>
            <a:lvl3pPr marL="1371600" lvl="2" indent="-228600" algn="l">
              <a:lnSpc>
                <a:spcPct val="90000"/>
              </a:lnSpc>
              <a:spcBef>
                <a:spcPts val="320"/>
              </a:spcBef>
              <a:spcAft>
                <a:spcPts val="0"/>
              </a:spcAft>
              <a:buSzPts val="640"/>
              <a:buNone/>
              <a:defRPr sz="800"/>
            </a:lvl3pPr>
            <a:lvl4pPr marL="1828800" lvl="3" indent="-228600" algn="l">
              <a:lnSpc>
                <a:spcPct val="90000"/>
              </a:lnSpc>
              <a:spcBef>
                <a:spcPts val="320"/>
              </a:spcBef>
              <a:spcAft>
                <a:spcPts val="0"/>
              </a:spcAft>
              <a:buSzPts val="576"/>
              <a:buNone/>
              <a:defRPr sz="720"/>
            </a:lvl4pPr>
            <a:lvl5pPr marL="2286000" lvl="4" indent="-228600" algn="l">
              <a:lnSpc>
                <a:spcPct val="90000"/>
              </a:lnSpc>
              <a:spcBef>
                <a:spcPts val="320"/>
              </a:spcBef>
              <a:spcAft>
                <a:spcPts val="0"/>
              </a:spcAft>
              <a:buSzPts val="576"/>
              <a:buNone/>
              <a:defRPr sz="720"/>
            </a:lvl5pPr>
            <a:lvl6pPr marL="2743200" lvl="5" indent="-228600" algn="l">
              <a:lnSpc>
                <a:spcPct val="90000"/>
              </a:lnSpc>
              <a:spcBef>
                <a:spcPts val="320"/>
              </a:spcBef>
              <a:spcAft>
                <a:spcPts val="0"/>
              </a:spcAft>
              <a:buSzPts val="576"/>
              <a:buNone/>
              <a:defRPr sz="720"/>
            </a:lvl6pPr>
            <a:lvl7pPr marL="3200400" lvl="6" indent="-228600" algn="l">
              <a:lnSpc>
                <a:spcPct val="90000"/>
              </a:lnSpc>
              <a:spcBef>
                <a:spcPts val="320"/>
              </a:spcBef>
              <a:spcAft>
                <a:spcPts val="0"/>
              </a:spcAft>
              <a:buSzPts val="576"/>
              <a:buNone/>
              <a:defRPr sz="720"/>
            </a:lvl7pPr>
            <a:lvl8pPr marL="3657600" lvl="7" indent="-228600" algn="l">
              <a:lnSpc>
                <a:spcPct val="90000"/>
              </a:lnSpc>
              <a:spcBef>
                <a:spcPts val="320"/>
              </a:spcBef>
              <a:spcAft>
                <a:spcPts val="0"/>
              </a:spcAft>
              <a:buSzPts val="576"/>
              <a:buNone/>
              <a:defRPr sz="720"/>
            </a:lvl8pPr>
            <a:lvl9pPr marL="4114800" lvl="8" indent="-228600" algn="l">
              <a:lnSpc>
                <a:spcPct val="90000"/>
              </a:lnSpc>
              <a:spcBef>
                <a:spcPts val="320"/>
              </a:spcBef>
              <a:spcAft>
                <a:spcPts val="320"/>
              </a:spcAft>
              <a:buSzPts val="576"/>
              <a:buNone/>
              <a:defRPr sz="720"/>
            </a:lvl9pPr>
          </a:lstStyle>
          <a:p>
            <a:endParaRPr/>
          </a:p>
        </p:txBody>
      </p:sp>
      <p:sp>
        <p:nvSpPr>
          <p:cNvPr id="66" name="Google Shape;66;p31"/>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1"/>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1pPr>
            <a:lvl2pPr marL="0" marR="0" lvl="1"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2pPr>
            <a:lvl3pPr marL="0" marR="0" lvl="2"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3pPr>
            <a:lvl4pPr marL="0" marR="0" lvl="3"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4pPr>
            <a:lvl5pPr marL="0" marR="0" lvl="4"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5pPr>
            <a:lvl6pPr marL="0" marR="0" lvl="5"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6pPr>
            <a:lvl7pPr marL="0" marR="0" lvl="6"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7pPr>
            <a:lvl8pPr marL="0" marR="0" lvl="7"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8pPr>
            <a:lvl9pPr marL="0" marR="0" lvl="8" indent="0" algn="r">
              <a:lnSpc>
                <a:spcPct val="100000"/>
              </a:lnSpc>
              <a:spcBef>
                <a:spcPts val="0"/>
              </a:spcBef>
              <a:spcAft>
                <a:spcPts val="0"/>
              </a:spcAft>
              <a:buClr>
                <a:schemeClr val="accent1"/>
              </a:buClr>
              <a:buSzPts val="1000"/>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23"/>
          <p:cNvSpPr/>
          <p:nvPr/>
        </p:nvSpPr>
        <p:spPr>
          <a:xfrm>
            <a:off x="195072" y="195072"/>
            <a:ext cx="9363456" cy="6925056"/>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7;p23"/>
          <p:cNvSpPr txBox="1">
            <a:spLocks noGrp="1"/>
          </p:cNvSpPr>
          <p:nvPr>
            <p:ph type="title"/>
          </p:nvPr>
        </p:nvSpPr>
        <p:spPr>
          <a:xfrm>
            <a:off x="914400" y="650240"/>
            <a:ext cx="7900416" cy="1446784"/>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267"/>
              <a:buFont typeface="Corbel"/>
              <a:buNone/>
              <a:defRPr sz="4267"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23"/>
          <p:cNvSpPr txBox="1">
            <a:spLocks noGrp="1"/>
          </p:cNvSpPr>
          <p:nvPr>
            <p:ph type="body" idx="1"/>
          </p:nvPr>
        </p:nvSpPr>
        <p:spPr>
          <a:xfrm>
            <a:off x="914401" y="2194560"/>
            <a:ext cx="7898297" cy="4307840"/>
          </a:xfrm>
          <a:prstGeom prst="rect">
            <a:avLst/>
          </a:prstGeom>
          <a:noFill/>
          <a:ln>
            <a:noFill/>
          </a:ln>
        </p:spPr>
        <p:txBody>
          <a:bodyPr spcFirstLastPara="1" wrap="square" lIns="91425" tIns="45700" rIns="91425" bIns="45700" anchor="t" anchorCtr="0">
            <a:normAutofit/>
          </a:bodyPr>
          <a:lstStyle>
            <a:lvl1pPr marL="457200" marR="0" lvl="0" indent="-336931" algn="l" rtl="0">
              <a:lnSpc>
                <a:spcPct val="90000"/>
              </a:lnSpc>
              <a:spcBef>
                <a:spcPts val="1067"/>
              </a:spcBef>
              <a:spcAft>
                <a:spcPts val="0"/>
              </a:spcAft>
              <a:buClr>
                <a:schemeClr val="accent1"/>
              </a:buClr>
              <a:buSzPts val="1706"/>
              <a:buFont typeface="Corbel"/>
              <a:buChar char="•"/>
              <a:defRPr sz="2133" b="0" i="0" u="none" strike="noStrike" cap="none">
                <a:solidFill>
                  <a:schemeClr val="accent1"/>
                </a:solidFill>
                <a:latin typeface="Corbel"/>
                <a:ea typeface="Corbel"/>
                <a:cs typeface="Corbel"/>
                <a:sym typeface="Corbel"/>
              </a:defRPr>
            </a:lvl1pPr>
            <a:lvl2pPr marL="914400" marR="0" lvl="1" indent="-326136" algn="l" rtl="0">
              <a:lnSpc>
                <a:spcPct val="90000"/>
              </a:lnSpc>
              <a:spcBef>
                <a:spcPts val="160"/>
              </a:spcBef>
              <a:spcAft>
                <a:spcPts val="0"/>
              </a:spcAft>
              <a:buClr>
                <a:schemeClr val="accent1"/>
              </a:buClr>
              <a:buSzPts val="1536"/>
              <a:buFont typeface="Corbel"/>
              <a:buChar char="•"/>
              <a:defRPr sz="1920" b="0" i="0" u="none" strike="noStrike" cap="none">
                <a:solidFill>
                  <a:schemeClr val="accent1"/>
                </a:solidFill>
                <a:latin typeface="Corbel"/>
                <a:ea typeface="Corbel"/>
                <a:cs typeface="Corbel"/>
                <a:sym typeface="Corbel"/>
              </a:defRPr>
            </a:lvl2pPr>
            <a:lvl3pPr marL="1371600" marR="0" lvl="2" indent="-315341" algn="l" rtl="0">
              <a:lnSpc>
                <a:spcPct val="90000"/>
              </a:lnSpc>
              <a:spcBef>
                <a:spcPts val="320"/>
              </a:spcBef>
              <a:spcAft>
                <a:spcPts val="0"/>
              </a:spcAft>
              <a:buClr>
                <a:schemeClr val="accent1"/>
              </a:buClr>
              <a:buSzPts val="1366"/>
              <a:buFont typeface="Corbel"/>
              <a:buChar char="•"/>
              <a:defRPr sz="1707" b="0" i="0" u="none" strike="noStrike" cap="none">
                <a:solidFill>
                  <a:schemeClr val="accent1"/>
                </a:solidFill>
                <a:latin typeface="Corbel"/>
                <a:ea typeface="Corbel"/>
                <a:cs typeface="Corbel"/>
                <a:sym typeface="Corbel"/>
              </a:defRPr>
            </a:lvl3pPr>
            <a:lvl4pPr marL="1828800" marR="0" lvl="3" indent="-304419" algn="l" rtl="0">
              <a:lnSpc>
                <a:spcPct val="90000"/>
              </a:lnSpc>
              <a:spcBef>
                <a:spcPts val="320"/>
              </a:spcBef>
              <a:spcAft>
                <a:spcPts val="0"/>
              </a:spcAft>
              <a:buClr>
                <a:schemeClr val="accent1"/>
              </a:buClr>
              <a:buSzPts val="1194"/>
              <a:buFont typeface="Corbel"/>
              <a:buChar char="•"/>
              <a:defRPr sz="1493" b="0" i="0" u="none" strike="noStrike" cap="none">
                <a:solidFill>
                  <a:schemeClr val="accent1"/>
                </a:solidFill>
                <a:latin typeface="Corbel"/>
                <a:ea typeface="Corbel"/>
                <a:cs typeface="Corbel"/>
                <a:sym typeface="Corbel"/>
              </a:defRPr>
            </a:lvl4pPr>
            <a:lvl5pPr marL="2286000" marR="0" lvl="4" indent="-304419" algn="l" rtl="0">
              <a:lnSpc>
                <a:spcPct val="90000"/>
              </a:lnSpc>
              <a:spcBef>
                <a:spcPts val="320"/>
              </a:spcBef>
              <a:spcAft>
                <a:spcPts val="0"/>
              </a:spcAft>
              <a:buClr>
                <a:schemeClr val="accent1"/>
              </a:buClr>
              <a:buSzPts val="1194"/>
              <a:buFont typeface="Corbel"/>
              <a:buChar char="•"/>
              <a:defRPr sz="1493" b="0" i="0" u="none" strike="noStrike" cap="none">
                <a:solidFill>
                  <a:schemeClr val="accent1"/>
                </a:solidFill>
                <a:latin typeface="Corbel"/>
                <a:ea typeface="Corbel"/>
                <a:cs typeface="Corbel"/>
                <a:sym typeface="Corbel"/>
              </a:defRPr>
            </a:lvl5pPr>
            <a:lvl6pPr marL="2743200" marR="0" lvl="5" indent="-304419" algn="l" rtl="0">
              <a:lnSpc>
                <a:spcPct val="90000"/>
              </a:lnSpc>
              <a:spcBef>
                <a:spcPts val="320"/>
              </a:spcBef>
              <a:spcAft>
                <a:spcPts val="0"/>
              </a:spcAft>
              <a:buClr>
                <a:schemeClr val="accent1"/>
              </a:buClr>
              <a:buSzPts val="1194"/>
              <a:buFont typeface="Corbel"/>
              <a:buChar char="•"/>
              <a:defRPr sz="1493" b="0" i="0" u="none" strike="noStrike" cap="none">
                <a:solidFill>
                  <a:schemeClr val="accent1"/>
                </a:solidFill>
                <a:latin typeface="Corbel"/>
                <a:ea typeface="Corbel"/>
                <a:cs typeface="Corbel"/>
                <a:sym typeface="Corbel"/>
              </a:defRPr>
            </a:lvl6pPr>
            <a:lvl7pPr marL="3200400" marR="0" lvl="6" indent="-304419" algn="l" rtl="0">
              <a:lnSpc>
                <a:spcPct val="90000"/>
              </a:lnSpc>
              <a:spcBef>
                <a:spcPts val="320"/>
              </a:spcBef>
              <a:spcAft>
                <a:spcPts val="0"/>
              </a:spcAft>
              <a:buClr>
                <a:schemeClr val="accent1"/>
              </a:buClr>
              <a:buSzPts val="1194"/>
              <a:buFont typeface="Corbel"/>
              <a:buChar char="•"/>
              <a:defRPr sz="1493" b="0" i="0" u="none" strike="noStrike" cap="none">
                <a:solidFill>
                  <a:schemeClr val="accent1"/>
                </a:solidFill>
                <a:latin typeface="Corbel"/>
                <a:ea typeface="Corbel"/>
                <a:cs typeface="Corbel"/>
                <a:sym typeface="Corbel"/>
              </a:defRPr>
            </a:lvl7pPr>
            <a:lvl8pPr marL="3657600" marR="0" lvl="7" indent="-304419" algn="l" rtl="0">
              <a:lnSpc>
                <a:spcPct val="90000"/>
              </a:lnSpc>
              <a:spcBef>
                <a:spcPts val="320"/>
              </a:spcBef>
              <a:spcAft>
                <a:spcPts val="0"/>
              </a:spcAft>
              <a:buClr>
                <a:schemeClr val="accent1"/>
              </a:buClr>
              <a:buSzPts val="1194"/>
              <a:buFont typeface="Corbel"/>
              <a:buChar char="•"/>
              <a:defRPr sz="1493" b="0" i="0" u="none" strike="noStrike" cap="none">
                <a:solidFill>
                  <a:schemeClr val="accent1"/>
                </a:solidFill>
                <a:latin typeface="Corbel"/>
                <a:ea typeface="Corbel"/>
                <a:cs typeface="Corbel"/>
                <a:sym typeface="Corbel"/>
              </a:defRPr>
            </a:lvl8pPr>
            <a:lvl9pPr marL="4114800" marR="0" lvl="8" indent="-304419" algn="l" rtl="0">
              <a:lnSpc>
                <a:spcPct val="90000"/>
              </a:lnSpc>
              <a:spcBef>
                <a:spcPts val="320"/>
              </a:spcBef>
              <a:spcAft>
                <a:spcPts val="320"/>
              </a:spcAft>
              <a:buClr>
                <a:schemeClr val="accent1"/>
              </a:buClr>
              <a:buSzPts val="1194"/>
              <a:buFont typeface="Corbel"/>
              <a:buChar char="•"/>
              <a:defRPr sz="1493" b="0" i="0" u="none" strike="noStrike" cap="none">
                <a:solidFill>
                  <a:schemeClr val="accent1"/>
                </a:solidFill>
                <a:latin typeface="Corbel"/>
                <a:ea typeface="Corbel"/>
                <a:cs typeface="Corbel"/>
                <a:sym typeface="Corbel"/>
              </a:defRPr>
            </a:lvl9pPr>
          </a:lstStyle>
          <a:p>
            <a:endParaRPr/>
          </a:p>
        </p:txBody>
      </p:sp>
      <p:sp>
        <p:nvSpPr>
          <p:cNvPr id="9" name="Google Shape;9;p23"/>
          <p:cNvSpPr txBox="1">
            <a:spLocks noGrp="1"/>
          </p:cNvSpPr>
          <p:nvPr>
            <p:ph type="dt" idx="10"/>
          </p:nvPr>
        </p:nvSpPr>
        <p:spPr>
          <a:xfrm>
            <a:off x="914397" y="6638751"/>
            <a:ext cx="1863260" cy="38946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67"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0" name="Google Shape;10;p23"/>
          <p:cNvSpPr txBox="1">
            <a:spLocks noGrp="1"/>
          </p:cNvSpPr>
          <p:nvPr>
            <p:ph type="ftr" idx="11"/>
          </p:nvPr>
        </p:nvSpPr>
        <p:spPr>
          <a:xfrm>
            <a:off x="3159319" y="6638751"/>
            <a:ext cx="3774220" cy="38946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67" b="0" i="0" u="none" strike="noStrike" cap="none">
                <a:solidFill>
                  <a:schemeClr val="accent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1" name="Google Shape;11;p23"/>
          <p:cNvSpPr txBox="1">
            <a:spLocks noGrp="1"/>
          </p:cNvSpPr>
          <p:nvPr>
            <p:ph type="sldNum" idx="12"/>
          </p:nvPr>
        </p:nvSpPr>
        <p:spPr>
          <a:xfrm>
            <a:off x="7463625" y="6638751"/>
            <a:ext cx="1364974" cy="38946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accent1"/>
              </a:buClr>
              <a:buSzPts val="1067"/>
              <a:buFont typeface="Corbel"/>
              <a:buNone/>
              <a:defRPr sz="1067" b="0" i="0" u="none" strike="noStrike" cap="none">
                <a:solidFill>
                  <a:schemeClr val="accent1"/>
                </a:solidFill>
                <a:latin typeface="Corbel"/>
                <a:ea typeface="Corbel"/>
                <a:cs typeface="Corbel"/>
                <a:sym typeface="Corbel"/>
              </a:defRPr>
            </a:lvl1pPr>
            <a:lvl2pPr marL="0" marR="0" lvl="1" indent="0" algn="r" rtl="0">
              <a:lnSpc>
                <a:spcPct val="100000"/>
              </a:lnSpc>
              <a:spcBef>
                <a:spcPts val="0"/>
              </a:spcBef>
              <a:spcAft>
                <a:spcPts val="0"/>
              </a:spcAft>
              <a:buClr>
                <a:schemeClr val="accent1"/>
              </a:buClr>
              <a:buSzPts val="1067"/>
              <a:buFont typeface="Corbel"/>
              <a:buNone/>
              <a:defRPr sz="1067" b="0" i="0" u="none" strike="noStrike" cap="none">
                <a:solidFill>
                  <a:schemeClr val="accent1"/>
                </a:solidFill>
                <a:latin typeface="Corbel"/>
                <a:ea typeface="Corbel"/>
                <a:cs typeface="Corbel"/>
                <a:sym typeface="Corbel"/>
              </a:defRPr>
            </a:lvl2pPr>
            <a:lvl3pPr marL="0" marR="0" lvl="2" indent="0" algn="r" rtl="0">
              <a:lnSpc>
                <a:spcPct val="100000"/>
              </a:lnSpc>
              <a:spcBef>
                <a:spcPts val="0"/>
              </a:spcBef>
              <a:spcAft>
                <a:spcPts val="0"/>
              </a:spcAft>
              <a:buClr>
                <a:schemeClr val="accent1"/>
              </a:buClr>
              <a:buSzPts val="1067"/>
              <a:buFont typeface="Corbel"/>
              <a:buNone/>
              <a:defRPr sz="1067" b="0" i="0" u="none" strike="noStrike" cap="none">
                <a:solidFill>
                  <a:schemeClr val="accent1"/>
                </a:solidFill>
                <a:latin typeface="Corbel"/>
                <a:ea typeface="Corbel"/>
                <a:cs typeface="Corbel"/>
                <a:sym typeface="Corbel"/>
              </a:defRPr>
            </a:lvl3pPr>
            <a:lvl4pPr marL="0" marR="0" lvl="3" indent="0" algn="r" rtl="0">
              <a:lnSpc>
                <a:spcPct val="100000"/>
              </a:lnSpc>
              <a:spcBef>
                <a:spcPts val="0"/>
              </a:spcBef>
              <a:spcAft>
                <a:spcPts val="0"/>
              </a:spcAft>
              <a:buClr>
                <a:schemeClr val="accent1"/>
              </a:buClr>
              <a:buSzPts val="1067"/>
              <a:buFont typeface="Corbel"/>
              <a:buNone/>
              <a:defRPr sz="1067" b="0" i="0" u="none" strike="noStrike" cap="none">
                <a:solidFill>
                  <a:schemeClr val="accent1"/>
                </a:solidFill>
                <a:latin typeface="Corbel"/>
                <a:ea typeface="Corbel"/>
                <a:cs typeface="Corbel"/>
                <a:sym typeface="Corbel"/>
              </a:defRPr>
            </a:lvl4pPr>
            <a:lvl5pPr marL="0" marR="0" lvl="4" indent="0" algn="r" rtl="0">
              <a:lnSpc>
                <a:spcPct val="100000"/>
              </a:lnSpc>
              <a:spcBef>
                <a:spcPts val="0"/>
              </a:spcBef>
              <a:spcAft>
                <a:spcPts val="0"/>
              </a:spcAft>
              <a:buClr>
                <a:schemeClr val="accent1"/>
              </a:buClr>
              <a:buSzPts val="1067"/>
              <a:buFont typeface="Corbel"/>
              <a:buNone/>
              <a:defRPr sz="1067" b="0" i="0" u="none" strike="noStrike" cap="none">
                <a:solidFill>
                  <a:schemeClr val="accent1"/>
                </a:solidFill>
                <a:latin typeface="Corbel"/>
                <a:ea typeface="Corbel"/>
                <a:cs typeface="Corbel"/>
                <a:sym typeface="Corbel"/>
              </a:defRPr>
            </a:lvl5pPr>
            <a:lvl6pPr marL="0" marR="0" lvl="5" indent="0" algn="r" rtl="0">
              <a:lnSpc>
                <a:spcPct val="100000"/>
              </a:lnSpc>
              <a:spcBef>
                <a:spcPts val="0"/>
              </a:spcBef>
              <a:spcAft>
                <a:spcPts val="0"/>
              </a:spcAft>
              <a:buClr>
                <a:schemeClr val="accent1"/>
              </a:buClr>
              <a:buSzPts val="1067"/>
              <a:buFont typeface="Corbel"/>
              <a:buNone/>
              <a:defRPr sz="1067" b="0" i="0" u="none" strike="noStrike" cap="none">
                <a:solidFill>
                  <a:schemeClr val="accent1"/>
                </a:solidFill>
                <a:latin typeface="Corbel"/>
                <a:ea typeface="Corbel"/>
                <a:cs typeface="Corbel"/>
                <a:sym typeface="Corbel"/>
              </a:defRPr>
            </a:lvl6pPr>
            <a:lvl7pPr marL="0" marR="0" lvl="6" indent="0" algn="r" rtl="0">
              <a:lnSpc>
                <a:spcPct val="100000"/>
              </a:lnSpc>
              <a:spcBef>
                <a:spcPts val="0"/>
              </a:spcBef>
              <a:spcAft>
                <a:spcPts val="0"/>
              </a:spcAft>
              <a:buClr>
                <a:schemeClr val="accent1"/>
              </a:buClr>
              <a:buSzPts val="1067"/>
              <a:buFont typeface="Corbel"/>
              <a:buNone/>
              <a:defRPr sz="1067" b="0" i="0" u="none" strike="noStrike" cap="none">
                <a:solidFill>
                  <a:schemeClr val="accent1"/>
                </a:solidFill>
                <a:latin typeface="Corbel"/>
                <a:ea typeface="Corbel"/>
                <a:cs typeface="Corbel"/>
                <a:sym typeface="Corbel"/>
              </a:defRPr>
            </a:lvl7pPr>
            <a:lvl8pPr marL="0" marR="0" lvl="7" indent="0" algn="r" rtl="0">
              <a:lnSpc>
                <a:spcPct val="100000"/>
              </a:lnSpc>
              <a:spcBef>
                <a:spcPts val="0"/>
              </a:spcBef>
              <a:spcAft>
                <a:spcPts val="0"/>
              </a:spcAft>
              <a:buClr>
                <a:schemeClr val="accent1"/>
              </a:buClr>
              <a:buSzPts val="1067"/>
              <a:buFont typeface="Corbel"/>
              <a:buNone/>
              <a:defRPr sz="1067" b="0" i="0" u="none" strike="noStrike" cap="none">
                <a:solidFill>
                  <a:schemeClr val="accent1"/>
                </a:solidFill>
                <a:latin typeface="Corbel"/>
                <a:ea typeface="Corbel"/>
                <a:cs typeface="Corbel"/>
                <a:sym typeface="Corbel"/>
              </a:defRPr>
            </a:lvl8pPr>
            <a:lvl9pPr marL="0" marR="0" lvl="8" indent="0" algn="r" rtl="0">
              <a:lnSpc>
                <a:spcPct val="100000"/>
              </a:lnSpc>
              <a:spcBef>
                <a:spcPts val="0"/>
              </a:spcBef>
              <a:spcAft>
                <a:spcPts val="0"/>
              </a:spcAft>
              <a:buClr>
                <a:schemeClr val="accent1"/>
              </a:buClr>
              <a:buSzPts val="1067"/>
              <a:buFont typeface="Corbel"/>
              <a:buNone/>
              <a:defRPr sz="1067"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8"/>
        <p:cNvGrpSpPr/>
        <p:nvPr/>
      </p:nvGrpSpPr>
      <p:grpSpPr>
        <a:xfrm>
          <a:off x="0" y="0"/>
          <a:ext cx="0" cy="0"/>
          <a:chOff x="0" y="0"/>
          <a:chExt cx="0" cy="0"/>
        </a:xfrm>
      </p:grpSpPr>
      <p:sp>
        <p:nvSpPr>
          <p:cNvPr id="89" name="Google Shape;89;g2ecff5f55fb_0_387"/>
          <p:cNvSpPr txBox="1">
            <a:spLocks noGrp="1"/>
          </p:cNvSpPr>
          <p:nvPr>
            <p:ph type="title"/>
          </p:nvPr>
        </p:nvSpPr>
        <p:spPr>
          <a:xfrm>
            <a:off x="670560" y="389467"/>
            <a:ext cx="8412600" cy="1414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0" name="Google Shape;90;g2ecff5f55fb_0_387"/>
          <p:cNvSpPr txBox="1">
            <a:spLocks noGrp="1"/>
          </p:cNvSpPr>
          <p:nvPr>
            <p:ph type="body" idx="1"/>
          </p:nvPr>
        </p:nvSpPr>
        <p:spPr>
          <a:xfrm>
            <a:off x="670560" y="1947333"/>
            <a:ext cx="8412600" cy="46413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1" name="Google Shape;91;g2ecff5f55fb_0_387"/>
          <p:cNvSpPr txBox="1">
            <a:spLocks noGrp="1"/>
          </p:cNvSpPr>
          <p:nvPr>
            <p:ph type="dt" idx="10"/>
          </p:nvPr>
        </p:nvSpPr>
        <p:spPr>
          <a:xfrm>
            <a:off x="670560" y="6780107"/>
            <a:ext cx="2194500" cy="3894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92" name="Google Shape;92;g2ecff5f55fb_0_387"/>
          <p:cNvSpPr txBox="1">
            <a:spLocks noGrp="1"/>
          </p:cNvSpPr>
          <p:nvPr>
            <p:ph type="ftr" idx="11"/>
          </p:nvPr>
        </p:nvSpPr>
        <p:spPr>
          <a:xfrm>
            <a:off x="3230880" y="6780107"/>
            <a:ext cx="3291900" cy="389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93" name="Google Shape;93;g2ecff5f55fb_0_387"/>
          <p:cNvSpPr txBox="1">
            <a:spLocks noGrp="1"/>
          </p:cNvSpPr>
          <p:nvPr>
            <p:ph type="sldNum" idx="12"/>
          </p:nvPr>
        </p:nvSpPr>
        <p:spPr>
          <a:xfrm>
            <a:off x="6888480" y="6780107"/>
            <a:ext cx="2194500" cy="3894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20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173"/>
        <p:cNvGrpSpPr/>
        <p:nvPr/>
      </p:nvGrpSpPr>
      <p:grpSpPr>
        <a:xfrm>
          <a:off x="0" y="0"/>
          <a:ext cx="0" cy="0"/>
          <a:chOff x="0" y="0"/>
          <a:chExt cx="0" cy="0"/>
        </a:xfrm>
      </p:grpSpPr>
      <p:sp>
        <p:nvSpPr>
          <p:cNvPr id="174" name="Google Shape;174;g2ecff5f55fb_0_331"/>
          <p:cNvSpPr txBox="1">
            <a:spLocks noGrp="1"/>
          </p:cNvSpPr>
          <p:nvPr>
            <p:ph type="title"/>
          </p:nvPr>
        </p:nvSpPr>
        <p:spPr>
          <a:xfrm>
            <a:off x="332480" y="632924"/>
            <a:ext cx="9088500" cy="814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lt1"/>
              </a:buClr>
              <a:buSzPts val="3700"/>
              <a:buFont typeface="Montserrat ExtraBold"/>
              <a:buNone/>
              <a:defRPr sz="3700" b="0" i="0" u="none" strike="noStrike" cap="none">
                <a:solidFill>
                  <a:schemeClr val="lt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chemeClr val="dk1"/>
              </a:buClr>
              <a:buSzPts val="3700"/>
              <a:buFont typeface="Montserrat"/>
              <a:buNone/>
              <a:defRPr sz="37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chemeClr val="dk1"/>
              </a:buClr>
              <a:buSzPts val="3700"/>
              <a:buFont typeface="Montserrat"/>
              <a:buNone/>
              <a:defRPr sz="37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chemeClr val="dk1"/>
              </a:buClr>
              <a:buSzPts val="3700"/>
              <a:buFont typeface="Montserrat"/>
              <a:buNone/>
              <a:defRPr sz="37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chemeClr val="dk1"/>
              </a:buClr>
              <a:buSzPts val="3700"/>
              <a:buFont typeface="Montserrat"/>
              <a:buNone/>
              <a:defRPr sz="37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chemeClr val="dk1"/>
              </a:buClr>
              <a:buSzPts val="3700"/>
              <a:buFont typeface="Montserrat"/>
              <a:buNone/>
              <a:defRPr sz="37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chemeClr val="dk1"/>
              </a:buClr>
              <a:buSzPts val="3700"/>
              <a:buFont typeface="Montserrat"/>
              <a:buNone/>
              <a:defRPr sz="37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chemeClr val="dk1"/>
              </a:buClr>
              <a:buSzPts val="3700"/>
              <a:buFont typeface="Montserrat"/>
              <a:buNone/>
              <a:defRPr sz="37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chemeClr val="dk1"/>
              </a:buClr>
              <a:buSzPts val="3700"/>
              <a:buFont typeface="Montserrat"/>
              <a:buNone/>
              <a:defRPr sz="3700" b="0" i="0" u="none" strike="noStrike" cap="none">
                <a:solidFill>
                  <a:schemeClr val="dk1"/>
                </a:solidFill>
                <a:latin typeface="Montserrat"/>
                <a:ea typeface="Montserrat"/>
                <a:cs typeface="Montserrat"/>
                <a:sym typeface="Montserrat"/>
              </a:defRPr>
            </a:lvl9pPr>
          </a:lstStyle>
          <a:p>
            <a:endParaRPr/>
          </a:p>
        </p:txBody>
      </p:sp>
      <p:sp>
        <p:nvSpPr>
          <p:cNvPr id="175" name="Google Shape;175;g2ecff5f55fb_0_331"/>
          <p:cNvSpPr txBox="1">
            <a:spLocks noGrp="1"/>
          </p:cNvSpPr>
          <p:nvPr>
            <p:ph type="body" idx="1"/>
          </p:nvPr>
        </p:nvSpPr>
        <p:spPr>
          <a:xfrm>
            <a:off x="332480" y="1639076"/>
            <a:ext cx="9088500" cy="4858800"/>
          </a:xfrm>
          <a:prstGeom prst="rect">
            <a:avLst/>
          </a:prstGeom>
          <a:noFill/>
          <a:ln>
            <a:noFill/>
          </a:ln>
        </p:spPr>
        <p:txBody>
          <a:bodyPr spcFirstLastPara="1" wrap="square" lIns="121900" tIns="121900" rIns="121900" bIns="121900" anchor="t" anchorCtr="0">
            <a:noAutofit/>
          </a:bodyPr>
          <a:lstStyle>
            <a:lvl1pPr marL="457200" marR="0" lvl="0" indent="-381000" algn="l" rtl="0">
              <a:lnSpc>
                <a:spcPct val="100000"/>
              </a:lnSpc>
              <a:spcBef>
                <a:spcPts val="0"/>
              </a:spcBef>
              <a:spcAft>
                <a:spcPts val="0"/>
              </a:spcAft>
              <a:buClr>
                <a:schemeClr val="dk2"/>
              </a:buClr>
              <a:buSzPts val="2400"/>
              <a:buFont typeface="Montserrat"/>
              <a:buChar char="●"/>
              <a:defRPr sz="2400" b="0" i="0" u="none" strike="noStrike" cap="none">
                <a:solidFill>
                  <a:schemeClr val="dk2"/>
                </a:solidFill>
                <a:latin typeface="Montserrat"/>
                <a:ea typeface="Montserrat"/>
                <a:cs typeface="Montserrat"/>
                <a:sym typeface="Montserrat"/>
              </a:defRPr>
            </a:lvl1pPr>
            <a:lvl2pPr marL="914400" marR="0" lvl="1" indent="-349250" algn="l" rtl="0">
              <a:lnSpc>
                <a:spcPct val="100000"/>
              </a:lnSpc>
              <a:spcBef>
                <a:spcPts val="2100"/>
              </a:spcBef>
              <a:spcAft>
                <a:spcPts val="0"/>
              </a:spcAft>
              <a:buClr>
                <a:schemeClr val="dk2"/>
              </a:buClr>
              <a:buSzPts val="1900"/>
              <a:buFont typeface="Montserrat"/>
              <a:buChar char="○"/>
              <a:defRPr sz="1900" b="0" i="0" u="none" strike="noStrike" cap="none">
                <a:solidFill>
                  <a:schemeClr val="dk2"/>
                </a:solidFill>
                <a:latin typeface="Montserrat"/>
                <a:ea typeface="Montserrat"/>
                <a:cs typeface="Montserrat"/>
                <a:sym typeface="Montserrat"/>
              </a:defRPr>
            </a:lvl2pPr>
            <a:lvl3pPr marL="1371600" marR="0" lvl="2" indent="-349250" algn="l" rtl="0">
              <a:lnSpc>
                <a:spcPct val="100000"/>
              </a:lnSpc>
              <a:spcBef>
                <a:spcPts val="2100"/>
              </a:spcBef>
              <a:spcAft>
                <a:spcPts val="0"/>
              </a:spcAft>
              <a:buClr>
                <a:schemeClr val="dk2"/>
              </a:buClr>
              <a:buSzPts val="1900"/>
              <a:buFont typeface="Montserrat"/>
              <a:buChar char="■"/>
              <a:defRPr sz="1900" b="0" i="0" u="none" strike="noStrike" cap="none">
                <a:solidFill>
                  <a:schemeClr val="dk2"/>
                </a:solidFill>
                <a:latin typeface="Montserrat"/>
                <a:ea typeface="Montserrat"/>
                <a:cs typeface="Montserrat"/>
                <a:sym typeface="Montserrat"/>
              </a:defRPr>
            </a:lvl3pPr>
            <a:lvl4pPr marL="1828800" marR="0" lvl="3" indent="-349250" algn="l" rtl="0">
              <a:lnSpc>
                <a:spcPct val="100000"/>
              </a:lnSpc>
              <a:spcBef>
                <a:spcPts val="2100"/>
              </a:spcBef>
              <a:spcAft>
                <a:spcPts val="0"/>
              </a:spcAft>
              <a:buClr>
                <a:schemeClr val="dk2"/>
              </a:buClr>
              <a:buSzPts val="1900"/>
              <a:buFont typeface="Montserrat"/>
              <a:buChar char="●"/>
              <a:defRPr sz="1900" b="0" i="0" u="none" strike="noStrike" cap="none">
                <a:solidFill>
                  <a:schemeClr val="dk2"/>
                </a:solidFill>
                <a:latin typeface="Montserrat"/>
                <a:ea typeface="Montserrat"/>
                <a:cs typeface="Montserrat"/>
                <a:sym typeface="Montserrat"/>
              </a:defRPr>
            </a:lvl4pPr>
            <a:lvl5pPr marL="2286000" marR="0" lvl="4" indent="-349250" algn="l" rtl="0">
              <a:lnSpc>
                <a:spcPct val="100000"/>
              </a:lnSpc>
              <a:spcBef>
                <a:spcPts val="2100"/>
              </a:spcBef>
              <a:spcAft>
                <a:spcPts val="0"/>
              </a:spcAft>
              <a:buClr>
                <a:schemeClr val="dk2"/>
              </a:buClr>
              <a:buSzPts val="1900"/>
              <a:buFont typeface="Montserrat"/>
              <a:buChar char="○"/>
              <a:defRPr sz="1900" b="0" i="0" u="none" strike="noStrike" cap="none">
                <a:solidFill>
                  <a:schemeClr val="dk2"/>
                </a:solidFill>
                <a:latin typeface="Montserrat"/>
                <a:ea typeface="Montserrat"/>
                <a:cs typeface="Montserrat"/>
                <a:sym typeface="Montserrat"/>
              </a:defRPr>
            </a:lvl5pPr>
            <a:lvl6pPr marL="2743200" marR="0" lvl="5" indent="-349250" algn="l" rtl="0">
              <a:lnSpc>
                <a:spcPct val="100000"/>
              </a:lnSpc>
              <a:spcBef>
                <a:spcPts val="2100"/>
              </a:spcBef>
              <a:spcAft>
                <a:spcPts val="0"/>
              </a:spcAft>
              <a:buClr>
                <a:schemeClr val="dk2"/>
              </a:buClr>
              <a:buSzPts val="1900"/>
              <a:buFont typeface="Montserrat"/>
              <a:buChar char="■"/>
              <a:defRPr sz="1900" b="0" i="0" u="none" strike="noStrike" cap="none">
                <a:solidFill>
                  <a:schemeClr val="dk2"/>
                </a:solidFill>
                <a:latin typeface="Montserrat"/>
                <a:ea typeface="Montserrat"/>
                <a:cs typeface="Montserrat"/>
                <a:sym typeface="Montserrat"/>
              </a:defRPr>
            </a:lvl6pPr>
            <a:lvl7pPr marL="3200400" marR="0" lvl="6" indent="-349250" algn="l" rtl="0">
              <a:lnSpc>
                <a:spcPct val="100000"/>
              </a:lnSpc>
              <a:spcBef>
                <a:spcPts val="2100"/>
              </a:spcBef>
              <a:spcAft>
                <a:spcPts val="0"/>
              </a:spcAft>
              <a:buClr>
                <a:schemeClr val="dk2"/>
              </a:buClr>
              <a:buSzPts val="1900"/>
              <a:buFont typeface="Montserrat"/>
              <a:buChar char="●"/>
              <a:defRPr sz="1900" b="0" i="0" u="none" strike="noStrike" cap="none">
                <a:solidFill>
                  <a:schemeClr val="dk2"/>
                </a:solidFill>
                <a:latin typeface="Montserrat"/>
                <a:ea typeface="Montserrat"/>
                <a:cs typeface="Montserrat"/>
                <a:sym typeface="Montserrat"/>
              </a:defRPr>
            </a:lvl7pPr>
            <a:lvl8pPr marL="3657600" marR="0" lvl="7" indent="-349250" algn="l" rtl="0">
              <a:lnSpc>
                <a:spcPct val="100000"/>
              </a:lnSpc>
              <a:spcBef>
                <a:spcPts val="2100"/>
              </a:spcBef>
              <a:spcAft>
                <a:spcPts val="0"/>
              </a:spcAft>
              <a:buClr>
                <a:schemeClr val="dk2"/>
              </a:buClr>
              <a:buSzPts val="1900"/>
              <a:buFont typeface="Montserrat"/>
              <a:buChar char="○"/>
              <a:defRPr sz="1900" b="0" i="0" u="none" strike="noStrike" cap="none">
                <a:solidFill>
                  <a:schemeClr val="dk2"/>
                </a:solidFill>
                <a:latin typeface="Montserrat"/>
                <a:ea typeface="Montserrat"/>
                <a:cs typeface="Montserrat"/>
                <a:sym typeface="Montserrat"/>
              </a:defRPr>
            </a:lvl8pPr>
            <a:lvl9pPr marL="4114800" marR="0" lvl="8" indent="-349250" algn="l" rtl="0">
              <a:lnSpc>
                <a:spcPct val="100000"/>
              </a:lnSpc>
              <a:spcBef>
                <a:spcPts val="2100"/>
              </a:spcBef>
              <a:spcAft>
                <a:spcPts val="2100"/>
              </a:spcAft>
              <a:buClr>
                <a:schemeClr val="dk2"/>
              </a:buClr>
              <a:buSzPts val="1900"/>
              <a:buFont typeface="Montserrat"/>
              <a:buChar char="■"/>
              <a:defRPr sz="1900" b="0" i="0" u="none" strike="noStrike" cap="none">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openai.com/index/spring-update/"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hyperlink" Target="https://docs.google.com/document/d/1B_4b5yBtfqeb5ovarjKIkkEOM0jSu_m8d11G1nT1Ed0/edit?usp=shari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hyperlink" Target="https://docs.google.com/document/d/1tcfvjlgADPZulGKwgfhkJLWYhz6WYnDX9K6zKbunKaQ/edit?usp=sharin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ww.ecampusnews.com/files/2023/01/the-new-learning-economy-whitepaper-2403041.pdf"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hyperlink" Target="https://cengage.widen.net/s/bmjxxjx9mm/cg-2024-employability-survey-repor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cengage.widen.net/s/bmjxxjx9mm/cg-2024-employability-survey-repor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E2B"/>
        </a:solidFill>
        <a:effectLst/>
      </p:bgPr>
    </p:bg>
    <p:spTree>
      <p:nvGrpSpPr>
        <p:cNvPr id="1" name="Shape 232"/>
        <p:cNvGrpSpPr/>
        <p:nvPr/>
      </p:nvGrpSpPr>
      <p:grpSpPr>
        <a:xfrm>
          <a:off x="0" y="0"/>
          <a:ext cx="0" cy="0"/>
          <a:chOff x="0" y="0"/>
          <a:chExt cx="0" cy="0"/>
        </a:xfrm>
      </p:grpSpPr>
      <p:sp>
        <p:nvSpPr>
          <p:cNvPr id="233" name="Google Shape;233;p1"/>
          <p:cNvSpPr/>
          <p:nvPr/>
        </p:nvSpPr>
        <p:spPr>
          <a:xfrm>
            <a:off x="5786768" y="2972253"/>
            <a:ext cx="3932665" cy="3753580"/>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234" name="Google Shape;234;p1"/>
          <p:cNvSpPr txBox="1"/>
          <p:nvPr/>
        </p:nvSpPr>
        <p:spPr>
          <a:xfrm>
            <a:off x="733751" y="2632610"/>
            <a:ext cx="8615400" cy="32700"/>
          </a:xfrm>
          <a:prstGeom prst="rect">
            <a:avLst/>
          </a:prstGeom>
          <a:noFill/>
          <a:ln>
            <a:noFill/>
          </a:ln>
        </p:spPr>
        <p:txBody>
          <a:bodyPr spcFirstLastPara="1" wrap="square" lIns="0" tIns="0" rIns="0" bIns="0" anchor="t" anchorCtr="0">
            <a:spAutoFit/>
          </a:bodyPr>
          <a:lstStyle/>
          <a:p>
            <a:pPr marL="0" marR="0" lvl="0" indent="0" algn="l" rtl="0">
              <a:lnSpc>
                <a:spcPct val="93993"/>
              </a:lnSpc>
              <a:spcBef>
                <a:spcPts val="0"/>
              </a:spcBef>
              <a:spcAft>
                <a:spcPts val="0"/>
              </a:spcAft>
              <a:buClr>
                <a:schemeClr val="dk1"/>
              </a:buClr>
              <a:buSzPts val="100"/>
              <a:buFont typeface="Corbel"/>
              <a:buNone/>
            </a:pPr>
            <a:endParaRPr sz="100" b="1" i="0" u="none" strike="noStrike" cap="none">
              <a:solidFill>
                <a:schemeClr val="dk1"/>
              </a:solidFill>
              <a:latin typeface="Corbel"/>
              <a:ea typeface="Corbel"/>
              <a:cs typeface="Corbel"/>
              <a:sym typeface="Corbel"/>
            </a:endParaRPr>
          </a:p>
        </p:txBody>
      </p:sp>
      <p:sp>
        <p:nvSpPr>
          <p:cNvPr id="235" name="Google Shape;235;p1"/>
          <p:cNvSpPr txBox="1"/>
          <p:nvPr/>
        </p:nvSpPr>
        <p:spPr>
          <a:xfrm>
            <a:off x="650515" y="1930686"/>
            <a:ext cx="6482400" cy="1591500"/>
          </a:xfrm>
          <a:prstGeom prst="rect">
            <a:avLst/>
          </a:prstGeom>
          <a:noFill/>
          <a:ln>
            <a:noFill/>
          </a:ln>
        </p:spPr>
        <p:txBody>
          <a:bodyPr spcFirstLastPara="1" wrap="square" lIns="0" tIns="0" rIns="0" bIns="0" anchor="t" anchorCtr="0">
            <a:spAutoFit/>
          </a:bodyPr>
          <a:lstStyle/>
          <a:p>
            <a:pPr marL="0" marR="0" lvl="0" indent="0" algn="l" rtl="0">
              <a:lnSpc>
                <a:spcPct val="93995"/>
              </a:lnSpc>
              <a:spcBef>
                <a:spcPts val="0"/>
              </a:spcBef>
              <a:spcAft>
                <a:spcPts val="0"/>
              </a:spcAft>
              <a:buClr>
                <a:srgbClr val="222222"/>
              </a:buClr>
              <a:buSzPts val="3600"/>
              <a:buFont typeface="Montserrat"/>
              <a:buNone/>
            </a:pPr>
            <a:r>
              <a:rPr lang="en-US" sz="3800" b="1" i="0" u="none" strike="noStrike" cap="none">
                <a:solidFill>
                  <a:srgbClr val="222222"/>
                </a:solidFill>
                <a:latin typeface="Roboto"/>
                <a:ea typeface="Roboto"/>
                <a:cs typeface="Roboto"/>
                <a:sym typeface="Roboto"/>
              </a:rPr>
              <a:t>Generative </a:t>
            </a:r>
            <a:r>
              <a:rPr lang="en-US" sz="3800" b="1">
                <a:solidFill>
                  <a:srgbClr val="222222"/>
                </a:solidFill>
                <a:highlight>
                  <a:srgbClr val="FFFFFF"/>
                </a:highlight>
              </a:rPr>
              <a:t>AI:</a:t>
            </a:r>
            <a:r>
              <a:rPr lang="en-US" sz="3600" b="1">
                <a:solidFill>
                  <a:srgbClr val="222222"/>
                </a:solidFill>
                <a:highlight>
                  <a:srgbClr val="FFFFFF"/>
                </a:highlight>
              </a:rPr>
              <a:t> </a:t>
            </a:r>
            <a:endParaRPr sz="3600" b="1">
              <a:solidFill>
                <a:srgbClr val="222222"/>
              </a:solidFill>
              <a:highlight>
                <a:srgbClr val="FFFFFF"/>
              </a:highlight>
            </a:endParaRPr>
          </a:p>
          <a:p>
            <a:pPr marL="0" marR="0" lvl="0" indent="0" algn="l" rtl="0">
              <a:lnSpc>
                <a:spcPct val="93995"/>
              </a:lnSpc>
              <a:spcBef>
                <a:spcPts val="0"/>
              </a:spcBef>
              <a:spcAft>
                <a:spcPts val="0"/>
              </a:spcAft>
              <a:buClr>
                <a:srgbClr val="222222"/>
              </a:buClr>
              <a:buSzPts val="3600"/>
              <a:buFont typeface="Montserrat"/>
              <a:buNone/>
            </a:pPr>
            <a:r>
              <a:rPr lang="en-US" sz="3600" b="1">
                <a:solidFill>
                  <a:srgbClr val="0B5394"/>
                </a:solidFill>
                <a:highlight>
                  <a:srgbClr val="FFFFFF"/>
                </a:highlight>
              </a:rPr>
              <a:t>Friend or Foe - Convincing Faculty It’s Worth the Risk</a:t>
            </a:r>
            <a:r>
              <a:rPr lang="en-US" sz="3600" b="0" i="0" u="none" strike="noStrike" cap="none">
                <a:solidFill>
                  <a:srgbClr val="222222"/>
                </a:solidFill>
                <a:latin typeface="Roboto"/>
                <a:ea typeface="Roboto"/>
                <a:cs typeface="Roboto"/>
                <a:sym typeface="Roboto"/>
              </a:rPr>
              <a:t> </a:t>
            </a:r>
            <a:endParaRPr sz="3600" b="0" i="0" u="none" strike="noStrike" cap="none">
              <a:solidFill>
                <a:schemeClr val="dk1"/>
              </a:solidFill>
              <a:latin typeface="Roboto"/>
              <a:ea typeface="Roboto"/>
              <a:cs typeface="Roboto"/>
              <a:sym typeface="Roboto"/>
            </a:endParaRPr>
          </a:p>
        </p:txBody>
      </p:sp>
      <p:sp>
        <p:nvSpPr>
          <p:cNvPr id="236" name="Google Shape;236;p1"/>
          <p:cNvSpPr/>
          <p:nvPr/>
        </p:nvSpPr>
        <p:spPr>
          <a:xfrm>
            <a:off x="733750" y="3862925"/>
            <a:ext cx="5045108" cy="178757"/>
          </a:xfrm>
          <a:custGeom>
            <a:avLst/>
            <a:gdLst/>
            <a:ahLst/>
            <a:cxnLst/>
            <a:rect l="l" t="t" r="r" b="b"/>
            <a:pathLst>
              <a:path w="2665843" h="572024" extrusionOk="0">
                <a:moveTo>
                  <a:pt x="0" y="0"/>
                </a:moveTo>
                <a:lnTo>
                  <a:pt x="2665843" y="0"/>
                </a:lnTo>
                <a:lnTo>
                  <a:pt x="2665843" y="572024"/>
                </a:lnTo>
                <a:lnTo>
                  <a:pt x="0" y="572024"/>
                </a:lnTo>
                <a:lnTo>
                  <a:pt x="0" y="0"/>
                </a:lnTo>
                <a:close/>
              </a:path>
            </a:pathLst>
          </a:custGeom>
          <a:blipFill rotWithShape="1">
            <a:blip r:embed="rId3">
              <a:alphaModFix/>
            </a:blip>
            <a:stretch>
              <a:fillRect t="-182904" b="-182904"/>
            </a:stretch>
          </a:blipFill>
          <a:ln>
            <a:noFill/>
          </a:ln>
        </p:spPr>
        <p:txBody>
          <a:bodyPr/>
          <a:lstStyle/>
          <a:p>
            <a:endParaRPr lang="en-US"/>
          </a:p>
        </p:txBody>
      </p:sp>
      <p:sp>
        <p:nvSpPr>
          <p:cNvPr id="237" name="Google Shape;237;p1"/>
          <p:cNvSpPr/>
          <p:nvPr/>
        </p:nvSpPr>
        <p:spPr>
          <a:xfrm rot="-4410605">
            <a:off x="1861138" y="-1110200"/>
            <a:ext cx="2294359" cy="2294359"/>
          </a:xfrm>
          <a:custGeom>
            <a:avLst/>
            <a:gdLst/>
            <a:ahLst/>
            <a:cxnLst/>
            <a:rect l="l" t="t" r="r" b="b"/>
            <a:pathLst>
              <a:path w="2294359" h="2294359" extrusionOk="0">
                <a:moveTo>
                  <a:pt x="0" y="0"/>
                </a:moveTo>
                <a:lnTo>
                  <a:pt x="2294359" y="0"/>
                </a:lnTo>
                <a:lnTo>
                  <a:pt x="2294359" y="2294359"/>
                </a:lnTo>
                <a:lnTo>
                  <a:pt x="0" y="2294359"/>
                </a:lnTo>
                <a:lnTo>
                  <a:pt x="0" y="0"/>
                </a:lnTo>
                <a:close/>
              </a:path>
            </a:pathLst>
          </a:custGeom>
          <a:blipFill rotWithShape="1">
            <a:blip r:embed="rId4">
              <a:alphaModFix/>
            </a:blip>
            <a:stretch>
              <a:fillRect l="-100" r="-98"/>
            </a:stretch>
          </a:blipFill>
          <a:ln>
            <a:noFill/>
          </a:ln>
        </p:spPr>
        <p:txBody>
          <a:bodyPr/>
          <a:lstStyle/>
          <a:p>
            <a:endParaRPr lang="en-US"/>
          </a:p>
        </p:txBody>
      </p:sp>
      <p:sp>
        <p:nvSpPr>
          <p:cNvPr id="238" name="Google Shape;238;p1"/>
          <p:cNvSpPr/>
          <p:nvPr/>
        </p:nvSpPr>
        <p:spPr>
          <a:xfrm rot="6762530">
            <a:off x="1224758" y="6663675"/>
            <a:ext cx="1436917" cy="1436917"/>
          </a:xfrm>
          <a:custGeom>
            <a:avLst/>
            <a:gdLst/>
            <a:ahLst/>
            <a:cxnLst/>
            <a:rect l="l" t="t" r="r" b="b"/>
            <a:pathLst>
              <a:path w="1436917" h="1436917" extrusionOk="0">
                <a:moveTo>
                  <a:pt x="0" y="0"/>
                </a:moveTo>
                <a:lnTo>
                  <a:pt x="1436916" y="0"/>
                </a:lnTo>
                <a:lnTo>
                  <a:pt x="1436916" y="1436917"/>
                </a:lnTo>
                <a:lnTo>
                  <a:pt x="0" y="1436917"/>
                </a:lnTo>
                <a:lnTo>
                  <a:pt x="0" y="0"/>
                </a:lnTo>
                <a:close/>
              </a:path>
            </a:pathLst>
          </a:custGeom>
          <a:blipFill rotWithShape="1">
            <a:blip r:embed="rId4">
              <a:alphaModFix/>
            </a:blip>
            <a:stretch>
              <a:fillRect l="-100" r="-98"/>
            </a:stretch>
          </a:blipFill>
          <a:ln>
            <a:noFill/>
          </a:ln>
        </p:spPr>
        <p:txBody>
          <a:bodyPr/>
          <a:lstStyle/>
          <a:p>
            <a:endParaRPr lang="en-US"/>
          </a:p>
        </p:txBody>
      </p:sp>
      <p:sp>
        <p:nvSpPr>
          <p:cNvPr id="239" name="Google Shape;239;p1"/>
          <p:cNvSpPr/>
          <p:nvPr/>
        </p:nvSpPr>
        <p:spPr>
          <a:xfrm rot="-7409240">
            <a:off x="7691146" y="1779579"/>
            <a:ext cx="1654919" cy="1654919"/>
          </a:xfrm>
          <a:custGeom>
            <a:avLst/>
            <a:gdLst/>
            <a:ahLst/>
            <a:cxnLst/>
            <a:rect l="l" t="t" r="r" b="b"/>
            <a:pathLst>
              <a:path w="1654919" h="1654919" extrusionOk="0">
                <a:moveTo>
                  <a:pt x="0" y="0"/>
                </a:moveTo>
                <a:lnTo>
                  <a:pt x="1654918" y="0"/>
                </a:lnTo>
                <a:lnTo>
                  <a:pt x="1654918" y="1654919"/>
                </a:lnTo>
                <a:lnTo>
                  <a:pt x="0" y="1654919"/>
                </a:lnTo>
                <a:lnTo>
                  <a:pt x="0" y="0"/>
                </a:lnTo>
                <a:close/>
              </a:path>
            </a:pathLst>
          </a:custGeom>
          <a:blipFill rotWithShape="1">
            <a:blip r:embed="rId4">
              <a:alphaModFix/>
            </a:blip>
            <a:stretch>
              <a:fillRect l="-100" r="-98"/>
            </a:stretch>
          </a:blipFill>
          <a:ln>
            <a:noFill/>
          </a:ln>
        </p:spPr>
        <p:txBody>
          <a:bodyPr/>
          <a:lstStyle/>
          <a:p>
            <a:endParaRPr lang="en-US"/>
          </a:p>
        </p:txBody>
      </p:sp>
      <p:sp>
        <p:nvSpPr>
          <p:cNvPr id="240" name="Google Shape;240;p1"/>
          <p:cNvSpPr/>
          <p:nvPr/>
        </p:nvSpPr>
        <p:spPr>
          <a:xfrm rot="4896672">
            <a:off x="7064897" y="6234235"/>
            <a:ext cx="2294359" cy="2294359"/>
          </a:xfrm>
          <a:custGeom>
            <a:avLst/>
            <a:gdLst/>
            <a:ahLst/>
            <a:cxnLst/>
            <a:rect l="l" t="t" r="r" b="b"/>
            <a:pathLst>
              <a:path w="2294359" h="2294359" extrusionOk="0">
                <a:moveTo>
                  <a:pt x="0" y="0"/>
                </a:moveTo>
                <a:lnTo>
                  <a:pt x="2294359" y="0"/>
                </a:lnTo>
                <a:lnTo>
                  <a:pt x="2294359" y="2294360"/>
                </a:lnTo>
                <a:lnTo>
                  <a:pt x="0" y="2294360"/>
                </a:lnTo>
                <a:lnTo>
                  <a:pt x="0" y="0"/>
                </a:lnTo>
                <a:close/>
              </a:path>
            </a:pathLst>
          </a:custGeom>
          <a:blipFill rotWithShape="1">
            <a:blip r:embed="rId4">
              <a:alphaModFix/>
            </a:blip>
            <a:stretch>
              <a:fillRect l="-100" r="-98"/>
            </a:stretch>
          </a:blipFill>
          <a:ln>
            <a:noFill/>
          </a:ln>
        </p:spPr>
        <p:txBody>
          <a:bodyPr/>
          <a:lstStyle/>
          <a:p>
            <a:endParaRPr lang="en-US"/>
          </a:p>
        </p:txBody>
      </p:sp>
      <p:sp>
        <p:nvSpPr>
          <p:cNvPr id="241" name="Google Shape;241;p1"/>
          <p:cNvSpPr txBox="1"/>
          <p:nvPr/>
        </p:nvSpPr>
        <p:spPr>
          <a:xfrm>
            <a:off x="733750" y="4330200"/>
            <a:ext cx="4906500" cy="198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33"/>
              <a:buFont typeface="Arial"/>
              <a:buNone/>
            </a:pPr>
            <a:r>
              <a:rPr lang="en-US" sz="1933" b="1">
                <a:solidFill>
                  <a:srgbClr val="0B5394"/>
                </a:solidFill>
                <a:latin typeface="Corbel"/>
                <a:ea typeface="Corbel"/>
                <a:cs typeface="Corbel"/>
                <a:sym typeface="Corbel"/>
              </a:rPr>
              <a:t>Jeanette Jones, MSN-Ed, RN</a:t>
            </a:r>
            <a:endParaRPr sz="1933" b="1">
              <a:solidFill>
                <a:srgbClr val="0B5394"/>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333"/>
              <a:buFont typeface="Arial"/>
              <a:buNone/>
            </a:pPr>
            <a:r>
              <a:rPr lang="en-US" sz="1833">
                <a:solidFill>
                  <a:srgbClr val="0B5394"/>
                </a:solidFill>
                <a:latin typeface="Corbel"/>
                <a:ea typeface="Corbel"/>
                <a:cs typeface="Corbel"/>
                <a:sym typeface="Corbel"/>
              </a:rPr>
              <a:t>Dean of Instruction</a:t>
            </a:r>
            <a:endParaRPr sz="1833">
              <a:solidFill>
                <a:srgbClr val="0B5394"/>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333"/>
              <a:buFont typeface="Arial"/>
              <a:buNone/>
            </a:pPr>
            <a:endParaRPr sz="400">
              <a:solidFill>
                <a:srgbClr val="0B5394"/>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333"/>
              <a:buFont typeface="Arial"/>
              <a:buNone/>
            </a:pPr>
            <a:r>
              <a:rPr lang="en-US" sz="1933" b="1" i="0" u="none" strike="noStrike" cap="none">
                <a:solidFill>
                  <a:srgbClr val="0B5394"/>
                </a:solidFill>
                <a:latin typeface="Corbel"/>
                <a:ea typeface="Corbel"/>
                <a:cs typeface="Corbel"/>
                <a:sym typeface="Corbel"/>
              </a:rPr>
              <a:t>Jean Vanderzee, BA</a:t>
            </a:r>
            <a:endParaRPr sz="1933" b="1" i="0" u="none" strike="noStrike" cap="none">
              <a:solidFill>
                <a:srgbClr val="0B5394"/>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333"/>
              <a:buFont typeface="Arial"/>
              <a:buNone/>
            </a:pPr>
            <a:r>
              <a:rPr lang="en-US" sz="1833" b="0" i="0" u="none" strike="noStrike" cap="none">
                <a:solidFill>
                  <a:srgbClr val="0B5394"/>
                </a:solidFill>
                <a:latin typeface="Corbel"/>
                <a:ea typeface="Corbel"/>
                <a:cs typeface="Corbel"/>
                <a:sym typeface="Corbel"/>
              </a:rPr>
              <a:t>Dean of Faculty</a:t>
            </a:r>
            <a:endParaRPr sz="1833" b="0" i="0" u="none" strike="noStrike" cap="none">
              <a:solidFill>
                <a:srgbClr val="0B5394"/>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333"/>
              <a:buFont typeface="Arial"/>
              <a:buNone/>
            </a:pPr>
            <a:endParaRPr sz="400">
              <a:solidFill>
                <a:srgbClr val="0B5394"/>
              </a:solidFill>
              <a:latin typeface="Corbel"/>
              <a:ea typeface="Corbel"/>
              <a:cs typeface="Corbel"/>
              <a:sym typeface="Corbel"/>
            </a:endParaRPr>
          </a:p>
          <a:p>
            <a:pPr marL="0" lvl="0" indent="0" algn="l" rtl="0">
              <a:spcBef>
                <a:spcPts val="0"/>
              </a:spcBef>
              <a:spcAft>
                <a:spcPts val="0"/>
              </a:spcAft>
              <a:buClr>
                <a:schemeClr val="dk1"/>
              </a:buClr>
              <a:buSzPts val="2333"/>
              <a:buFont typeface="Arial"/>
              <a:buNone/>
            </a:pPr>
            <a:r>
              <a:rPr lang="en-US" sz="1933" b="1">
                <a:solidFill>
                  <a:srgbClr val="0B5394"/>
                </a:solidFill>
                <a:latin typeface="Corbel"/>
                <a:ea typeface="Corbel"/>
                <a:cs typeface="Corbel"/>
                <a:sym typeface="Corbel"/>
              </a:rPr>
              <a:t>Jordan Utley, Phd, ATC, FNAP</a:t>
            </a:r>
            <a:endParaRPr sz="1933" b="1">
              <a:solidFill>
                <a:srgbClr val="0B5394"/>
              </a:solidFill>
              <a:latin typeface="Corbel"/>
              <a:ea typeface="Corbel"/>
              <a:cs typeface="Corbel"/>
              <a:sym typeface="Corbel"/>
            </a:endParaRPr>
          </a:p>
          <a:p>
            <a:pPr marL="0" lvl="0" indent="0" algn="l" rtl="0">
              <a:spcBef>
                <a:spcPts val="0"/>
              </a:spcBef>
              <a:spcAft>
                <a:spcPts val="0"/>
              </a:spcAft>
              <a:buClr>
                <a:schemeClr val="dk1"/>
              </a:buClr>
              <a:buSzPts val="2333"/>
              <a:buFont typeface="Arial"/>
              <a:buNone/>
            </a:pPr>
            <a:r>
              <a:rPr lang="en-US" sz="1833">
                <a:solidFill>
                  <a:srgbClr val="0B5394"/>
                </a:solidFill>
                <a:latin typeface="Corbel"/>
                <a:ea typeface="Corbel"/>
                <a:cs typeface="Corbel"/>
                <a:sym typeface="Corbel"/>
              </a:rPr>
              <a:t>Director of Education</a:t>
            </a:r>
            <a:endParaRPr sz="1833">
              <a:solidFill>
                <a:srgbClr val="0B5394"/>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933"/>
              <a:buFont typeface="Arial"/>
              <a:buNone/>
            </a:pPr>
            <a:endParaRPr sz="933" b="0" i="0" u="none" strike="noStrike" cap="none">
              <a:solidFill>
                <a:srgbClr val="0B5394"/>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333"/>
              <a:buFont typeface="Arial"/>
              <a:buNone/>
            </a:pPr>
            <a:endParaRPr sz="2333" b="0" i="0" u="none" strike="noStrike" cap="none">
              <a:solidFill>
                <a:srgbClr val="0B5394"/>
              </a:solidFill>
              <a:latin typeface="Corbel"/>
              <a:ea typeface="Corbel"/>
              <a:cs typeface="Corbel"/>
              <a:sym typeface="Corbel"/>
            </a:endParaRPr>
          </a:p>
        </p:txBody>
      </p:sp>
      <p:pic>
        <p:nvPicPr>
          <p:cNvPr id="242" name="Google Shape;242;p1"/>
          <p:cNvPicPr preferRelativeResize="0"/>
          <p:nvPr/>
        </p:nvPicPr>
        <p:blipFill rotWithShape="1">
          <a:blip r:embed="rId5">
            <a:alphaModFix/>
          </a:blip>
          <a:srcRect/>
          <a:stretch/>
        </p:blipFill>
        <p:spPr>
          <a:xfrm>
            <a:off x="6622525" y="3753700"/>
            <a:ext cx="2293325" cy="2293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341"/>
        <p:cNvGrpSpPr/>
        <p:nvPr/>
      </p:nvGrpSpPr>
      <p:grpSpPr>
        <a:xfrm>
          <a:off x="0" y="0"/>
          <a:ext cx="0" cy="0"/>
          <a:chOff x="0" y="0"/>
          <a:chExt cx="0" cy="0"/>
        </a:xfrm>
      </p:grpSpPr>
      <p:sp>
        <p:nvSpPr>
          <p:cNvPr id="342" name="Google Shape;342;g2ec9e39f846_0_568"/>
          <p:cNvSpPr/>
          <p:nvPr/>
        </p:nvSpPr>
        <p:spPr>
          <a:xfrm>
            <a:off x="7591651" y="59078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343" name="Google Shape;343;g2ec9e39f846_0_568"/>
          <p:cNvSpPr/>
          <p:nvPr/>
        </p:nvSpPr>
        <p:spPr>
          <a:xfrm>
            <a:off x="-982676" y="4317050"/>
            <a:ext cx="1815838" cy="187625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344" name="Google Shape;344;g2ec9e39f846_0_568"/>
          <p:cNvSpPr txBox="1"/>
          <p:nvPr/>
        </p:nvSpPr>
        <p:spPr>
          <a:xfrm>
            <a:off x="920100" y="521502"/>
            <a:ext cx="7913400" cy="1366800"/>
          </a:xfrm>
          <a:prstGeom prst="rect">
            <a:avLst/>
          </a:prstGeom>
          <a:noFill/>
          <a:ln>
            <a:noFill/>
          </a:ln>
        </p:spPr>
        <p:txBody>
          <a:bodyPr spcFirstLastPara="1" wrap="square" lIns="0" tIns="0" rIns="0" bIns="0" anchor="t" anchorCtr="0">
            <a:spAutoFit/>
          </a:bodyPr>
          <a:lstStyle/>
          <a:p>
            <a:pPr marL="0" marR="0" lvl="0" indent="0" algn="l" rtl="0">
              <a:lnSpc>
                <a:spcPct val="105000"/>
              </a:lnSpc>
              <a:spcBef>
                <a:spcPts val="0"/>
              </a:spcBef>
              <a:spcAft>
                <a:spcPts val="0"/>
              </a:spcAft>
              <a:buClr>
                <a:schemeClr val="dk1"/>
              </a:buClr>
              <a:buSzPts val="1100"/>
              <a:buFont typeface="Arial"/>
              <a:buNone/>
            </a:pPr>
            <a:r>
              <a:rPr lang="en-US" sz="2400" b="1" i="0" u="none" strike="noStrike" cap="none">
                <a:solidFill>
                  <a:srgbClr val="15171A"/>
                </a:solidFill>
                <a:highlight>
                  <a:srgbClr val="FFFFFF"/>
                </a:highlight>
                <a:latin typeface="Roboto"/>
                <a:ea typeface="Roboto"/>
                <a:cs typeface="Roboto"/>
                <a:sym typeface="Roboto"/>
              </a:rPr>
              <a:t>AI Chatbots Outshine Human Doctors in Empathy: </a:t>
            </a:r>
            <a:endParaRPr sz="2400" b="1" i="0" u="none" strike="noStrike" cap="none">
              <a:solidFill>
                <a:srgbClr val="15171A"/>
              </a:solidFill>
              <a:highlight>
                <a:srgbClr val="FFFFFF"/>
              </a:highlight>
              <a:latin typeface="Roboto"/>
              <a:ea typeface="Roboto"/>
              <a:cs typeface="Roboto"/>
              <a:sym typeface="Roboto"/>
            </a:endParaRPr>
          </a:p>
          <a:p>
            <a:pPr marL="0" marR="0" lvl="0" indent="0" algn="l" rtl="0">
              <a:lnSpc>
                <a:spcPct val="105000"/>
              </a:lnSpc>
              <a:spcBef>
                <a:spcPts val="0"/>
              </a:spcBef>
              <a:spcAft>
                <a:spcPts val="0"/>
              </a:spcAft>
              <a:buClr>
                <a:schemeClr val="dk1"/>
              </a:buClr>
              <a:buSzPts val="1100"/>
              <a:buFont typeface="Arial"/>
              <a:buNone/>
            </a:pPr>
            <a:r>
              <a:rPr lang="en-US" sz="2400" b="1" i="0" u="none" strike="noStrike" cap="none">
                <a:solidFill>
                  <a:srgbClr val="15171A"/>
                </a:solidFill>
                <a:highlight>
                  <a:srgbClr val="FFFFFF"/>
                </a:highlight>
                <a:latin typeface="Roboto"/>
                <a:ea typeface="Roboto"/>
                <a:cs typeface="Roboto"/>
                <a:sym typeface="Roboto"/>
              </a:rPr>
              <a:t>The Future of Patient Communication </a:t>
            </a:r>
            <a:endParaRPr sz="2400" b="1" i="0" u="none" strike="noStrike" cap="none">
              <a:solidFill>
                <a:srgbClr val="15171A"/>
              </a:solidFill>
              <a:highlight>
                <a:srgbClr val="FFFFFF"/>
              </a:highlight>
              <a:latin typeface="Roboto"/>
              <a:ea typeface="Roboto"/>
              <a:cs typeface="Roboto"/>
              <a:sym typeface="Roboto"/>
            </a:endParaRPr>
          </a:p>
          <a:p>
            <a:pPr marL="0" marR="0" lvl="0" indent="0" algn="l" rtl="0">
              <a:lnSpc>
                <a:spcPct val="94025"/>
              </a:lnSpc>
              <a:spcBef>
                <a:spcPts val="0"/>
              </a:spcBef>
              <a:spcAft>
                <a:spcPts val="0"/>
              </a:spcAft>
              <a:buClr>
                <a:schemeClr val="dk1"/>
              </a:buClr>
              <a:buSzPts val="4084"/>
              <a:buFont typeface="Corbel"/>
              <a:buNone/>
            </a:pPr>
            <a:endParaRPr sz="4084" b="1" i="0" u="none" strike="noStrike" cap="none">
              <a:solidFill>
                <a:schemeClr val="dk1"/>
              </a:solidFill>
              <a:latin typeface="Corbel"/>
              <a:ea typeface="Corbel"/>
              <a:cs typeface="Corbel"/>
              <a:sym typeface="Corbel"/>
            </a:endParaRPr>
          </a:p>
        </p:txBody>
      </p:sp>
      <p:sp>
        <p:nvSpPr>
          <p:cNvPr id="345" name="Google Shape;345;g2ec9e39f846_0_568"/>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7" r="-87"/>
            </a:stretch>
          </a:blipFill>
          <a:ln>
            <a:noFill/>
          </a:ln>
        </p:spPr>
        <p:txBody>
          <a:bodyPr/>
          <a:lstStyle/>
          <a:p>
            <a:endParaRPr lang="en-US"/>
          </a:p>
        </p:txBody>
      </p:sp>
      <p:sp>
        <p:nvSpPr>
          <p:cNvPr id="346" name="Google Shape;346;g2ec9e39f846_0_568"/>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347" name="Google Shape;347;g2ec9e39f846_0_568"/>
          <p:cNvSpPr/>
          <p:nvPr/>
        </p:nvSpPr>
        <p:spPr>
          <a:xfrm rot="9976565">
            <a:off x="-690655"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7" r="-87"/>
            </a:stretch>
          </a:blipFill>
          <a:ln>
            <a:noFill/>
          </a:ln>
        </p:spPr>
        <p:txBody>
          <a:bodyPr/>
          <a:lstStyle/>
          <a:p>
            <a:endParaRPr lang="en-US"/>
          </a:p>
        </p:txBody>
      </p:sp>
      <p:sp>
        <p:nvSpPr>
          <p:cNvPr id="348" name="Google Shape;348;g2ec9e39f846_0_568"/>
          <p:cNvSpPr txBox="1"/>
          <p:nvPr/>
        </p:nvSpPr>
        <p:spPr>
          <a:xfrm>
            <a:off x="1059675" y="1888300"/>
            <a:ext cx="7974300" cy="4221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212121"/>
                </a:solidFill>
                <a:highlight>
                  <a:srgbClr val="FFFFFF"/>
                </a:highlight>
                <a:latin typeface="Roboto"/>
                <a:ea typeface="Roboto"/>
                <a:cs typeface="Roboto"/>
                <a:sym typeface="Roboto"/>
              </a:rPr>
              <a:t>This cross-sectional study of 195 randomly drawn patient questions (from a social media forum) answered by </a:t>
            </a:r>
            <a:r>
              <a:rPr lang="en-US" sz="2300" b="1" i="0" u="none" strike="noStrike" cap="none">
                <a:solidFill>
                  <a:srgbClr val="0B5394"/>
                </a:solidFill>
                <a:highlight>
                  <a:srgbClr val="FFFFFF"/>
                </a:highlight>
                <a:latin typeface="Roboto"/>
                <a:ea typeface="Roboto"/>
                <a:cs typeface="Roboto"/>
                <a:sym typeface="Roboto"/>
              </a:rPr>
              <a:t>physicians</a:t>
            </a:r>
            <a:r>
              <a:rPr lang="en-US" sz="2300" b="0" i="0" u="none" strike="noStrike" cap="none">
                <a:solidFill>
                  <a:srgbClr val="212121"/>
                </a:solidFill>
                <a:highlight>
                  <a:srgbClr val="FFFFFF"/>
                </a:highlight>
                <a:latin typeface="Roboto"/>
                <a:ea typeface="Roboto"/>
                <a:cs typeface="Roboto"/>
                <a:sym typeface="Roboto"/>
              </a:rPr>
              <a:t> and </a:t>
            </a:r>
            <a:r>
              <a:rPr lang="en-US" sz="2300" b="1" i="0" u="none" strike="noStrike" cap="none">
                <a:solidFill>
                  <a:srgbClr val="38761D"/>
                </a:solidFill>
                <a:highlight>
                  <a:srgbClr val="FFFFFF"/>
                </a:highlight>
                <a:latin typeface="Roboto"/>
                <a:ea typeface="Roboto"/>
                <a:cs typeface="Roboto"/>
                <a:sym typeface="Roboto"/>
              </a:rPr>
              <a:t>chatbots</a:t>
            </a:r>
            <a:r>
              <a:rPr lang="en-US" sz="2300" b="0" i="0" u="none" strike="noStrike" cap="none">
                <a:solidFill>
                  <a:srgbClr val="212121"/>
                </a:solidFill>
                <a:highlight>
                  <a:srgbClr val="FFFFFF"/>
                </a:highlight>
                <a:latin typeface="Roboto"/>
                <a:ea typeface="Roboto"/>
                <a:cs typeface="Roboto"/>
                <a:sym typeface="Roboto"/>
              </a:rPr>
              <a:t> and reviewed by a panel of healthcare professionals found that: </a:t>
            </a:r>
            <a:endParaRPr sz="2300" b="0" i="0" u="none" strike="noStrike" cap="none">
              <a:solidFill>
                <a:srgbClr val="212121"/>
              </a:solidFill>
              <a:highlight>
                <a:srgbClr val="FFFFFF"/>
              </a:highlight>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212121"/>
              </a:solidFill>
              <a:highlight>
                <a:srgbClr val="FFFFFF"/>
              </a:highlight>
              <a:latin typeface="Roboto"/>
              <a:ea typeface="Roboto"/>
              <a:cs typeface="Roboto"/>
              <a:sym typeface="Roboto"/>
            </a:endParaRPr>
          </a:p>
          <a:p>
            <a:pPr marL="457200" marR="0" lvl="0" indent="-374650" algn="l" rtl="0">
              <a:lnSpc>
                <a:spcPct val="115000"/>
              </a:lnSpc>
              <a:spcBef>
                <a:spcPts val="0"/>
              </a:spcBef>
              <a:spcAft>
                <a:spcPts val="0"/>
              </a:spcAft>
              <a:buClr>
                <a:schemeClr val="dk1"/>
              </a:buClr>
              <a:buSzPts val="2300"/>
              <a:buFont typeface="Roboto"/>
              <a:buChar char="●"/>
            </a:pPr>
            <a:r>
              <a:rPr lang="en-US" sz="2300" b="0" i="0" u="none" strike="noStrike" cap="none">
                <a:solidFill>
                  <a:srgbClr val="15171A"/>
                </a:solidFill>
                <a:highlight>
                  <a:srgbClr val="FFFFFF"/>
                </a:highlight>
                <a:latin typeface="Roboto"/>
                <a:ea typeface="Roboto"/>
                <a:cs typeface="Roboto"/>
                <a:sym typeface="Roboto"/>
              </a:rPr>
              <a:t>Healthcare professionals preferred </a:t>
            </a:r>
            <a:r>
              <a:rPr lang="en-US" sz="2300" b="1" i="0" u="none" strike="noStrike" cap="none">
                <a:solidFill>
                  <a:srgbClr val="38761D"/>
                </a:solidFill>
                <a:highlight>
                  <a:srgbClr val="FFFFFF"/>
                </a:highlight>
                <a:latin typeface="Roboto"/>
                <a:ea typeface="Roboto"/>
                <a:cs typeface="Roboto"/>
                <a:sym typeface="Roboto"/>
              </a:rPr>
              <a:t>ChatGPT's</a:t>
            </a:r>
            <a:r>
              <a:rPr lang="en-US" sz="2300" b="0" i="0" u="none" strike="noStrike" cap="none">
                <a:solidFill>
                  <a:srgbClr val="15171A"/>
                </a:solidFill>
                <a:highlight>
                  <a:srgbClr val="FFFFFF"/>
                </a:highlight>
                <a:latin typeface="Roboto"/>
                <a:ea typeface="Roboto"/>
                <a:cs typeface="Roboto"/>
                <a:sym typeface="Roboto"/>
              </a:rPr>
              <a:t> responses to </a:t>
            </a:r>
            <a:r>
              <a:rPr lang="en-US" sz="2300" b="1" i="0" u="none" strike="noStrike" cap="none">
                <a:solidFill>
                  <a:srgbClr val="0B5394"/>
                </a:solidFill>
                <a:highlight>
                  <a:srgbClr val="FFFFFF"/>
                </a:highlight>
                <a:latin typeface="Roboto"/>
                <a:ea typeface="Roboto"/>
                <a:cs typeface="Roboto"/>
                <a:sym typeface="Roboto"/>
              </a:rPr>
              <a:t>physician</a:t>
            </a:r>
            <a:r>
              <a:rPr lang="en-US" sz="2300" b="0" i="0" u="none" strike="noStrike" cap="none">
                <a:solidFill>
                  <a:srgbClr val="15171A"/>
                </a:solidFill>
                <a:highlight>
                  <a:srgbClr val="FFFFFF"/>
                </a:highlight>
                <a:latin typeface="Roboto"/>
                <a:ea typeface="Roboto"/>
                <a:cs typeface="Roboto"/>
                <a:sym typeface="Roboto"/>
              </a:rPr>
              <a:t> responses roughly 79% of the time </a:t>
            </a:r>
            <a:endParaRPr sz="2300" b="0" i="0" u="none" strike="noStrike" cap="none">
              <a:solidFill>
                <a:srgbClr val="15171A"/>
              </a:solidFill>
              <a:highlight>
                <a:srgbClr val="FFFFFF"/>
              </a:highlight>
              <a:latin typeface="Roboto"/>
              <a:ea typeface="Roboto"/>
              <a:cs typeface="Roboto"/>
              <a:sym typeface="Roboto"/>
            </a:endParaRPr>
          </a:p>
          <a:p>
            <a:pPr marL="457200" marR="0" lvl="0" indent="-374650" algn="l" rtl="0">
              <a:lnSpc>
                <a:spcPct val="115000"/>
              </a:lnSpc>
              <a:spcBef>
                <a:spcPts val="0"/>
              </a:spcBef>
              <a:spcAft>
                <a:spcPts val="0"/>
              </a:spcAft>
              <a:buClr>
                <a:schemeClr val="dk1"/>
              </a:buClr>
              <a:buSzPts val="2300"/>
              <a:buFont typeface="Roboto"/>
              <a:buChar char="●"/>
            </a:pPr>
            <a:r>
              <a:rPr lang="en-US" sz="2300" b="1" i="0" u="none" strike="noStrike" cap="none">
                <a:solidFill>
                  <a:srgbClr val="38761D"/>
                </a:solidFill>
                <a:highlight>
                  <a:srgbClr val="FFFFFF"/>
                </a:highlight>
                <a:latin typeface="Roboto"/>
                <a:ea typeface="Roboto"/>
                <a:cs typeface="Roboto"/>
                <a:sym typeface="Roboto"/>
              </a:rPr>
              <a:t>ChatGPT's</a:t>
            </a:r>
            <a:r>
              <a:rPr lang="en-US" sz="2300" b="0" i="0" u="none" strike="noStrike" cap="none">
                <a:solidFill>
                  <a:srgbClr val="15171A"/>
                </a:solidFill>
                <a:highlight>
                  <a:srgbClr val="FFFFFF"/>
                </a:highlight>
                <a:latin typeface="Roboto"/>
                <a:ea typeface="Roboto"/>
                <a:cs typeface="Roboto"/>
                <a:sym typeface="Roboto"/>
              </a:rPr>
              <a:t> responses were longer and rated higher in both quality and empathy compared to the </a:t>
            </a:r>
            <a:r>
              <a:rPr lang="en-US" sz="2300" b="1" i="0" u="none" strike="noStrike" cap="none">
                <a:solidFill>
                  <a:srgbClr val="0B5394"/>
                </a:solidFill>
                <a:highlight>
                  <a:srgbClr val="FFFFFF"/>
                </a:highlight>
                <a:latin typeface="Roboto"/>
                <a:ea typeface="Roboto"/>
                <a:cs typeface="Roboto"/>
                <a:sym typeface="Roboto"/>
              </a:rPr>
              <a:t>physician</a:t>
            </a:r>
            <a:r>
              <a:rPr lang="en-US" sz="2300" b="0" i="0" u="none" strike="noStrike" cap="none">
                <a:solidFill>
                  <a:srgbClr val="15171A"/>
                </a:solidFill>
                <a:highlight>
                  <a:srgbClr val="FFFFFF"/>
                </a:highlight>
                <a:latin typeface="Roboto"/>
                <a:ea typeface="Roboto"/>
                <a:cs typeface="Roboto"/>
                <a:sym typeface="Roboto"/>
              </a:rPr>
              <a:t> responses</a:t>
            </a:r>
            <a:endParaRPr sz="2300" b="0" i="0" u="none" strike="noStrike" cap="none">
              <a:solidFill>
                <a:schemeClr val="dk1"/>
              </a:solidFill>
              <a:latin typeface="Roboto"/>
              <a:ea typeface="Roboto"/>
              <a:cs typeface="Roboto"/>
              <a:sym typeface="Roboto"/>
            </a:endParaRPr>
          </a:p>
          <a:p>
            <a:pPr marL="183286" marR="0" lvl="1" indent="0" algn="l" rtl="0">
              <a:lnSpc>
                <a:spcPct val="100000"/>
              </a:lnSpc>
              <a:spcBef>
                <a:spcPts val="0"/>
              </a:spcBef>
              <a:spcAft>
                <a:spcPts val="0"/>
              </a:spcAft>
              <a:buClr>
                <a:schemeClr val="dk1"/>
              </a:buClr>
              <a:buSzPts val="3200"/>
              <a:buFont typeface="Corbel"/>
              <a:buNone/>
            </a:pPr>
            <a:endParaRPr sz="3200" b="0" i="0" u="none" strike="noStrike" cap="none">
              <a:solidFill>
                <a:schemeClr val="dk1"/>
              </a:solidFill>
              <a:latin typeface="Calibri"/>
              <a:ea typeface="Calibri"/>
              <a:cs typeface="Calibri"/>
              <a:sym typeface="Calibri"/>
            </a:endParaRPr>
          </a:p>
        </p:txBody>
      </p:sp>
      <p:sp>
        <p:nvSpPr>
          <p:cNvPr id="349" name="Google Shape;349;g2ec9e39f846_0_568"/>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pic>
        <p:nvPicPr>
          <p:cNvPr id="350" name="Google Shape;350;g2ec9e39f846_0_568"/>
          <p:cNvPicPr preferRelativeResize="0"/>
          <p:nvPr/>
        </p:nvPicPr>
        <p:blipFill rotWithShape="1">
          <a:blip r:embed="rId4">
            <a:alphaModFix/>
          </a:blip>
          <a:srcRect/>
          <a:stretch/>
        </p:blipFill>
        <p:spPr>
          <a:xfrm>
            <a:off x="7885400" y="188125"/>
            <a:ext cx="1667776" cy="1667776"/>
          </a:xfrm>
          <a:prstGeom prst="rect">
            <a:avLst/>
          </a:prstGeom>
          <a:noFill/>
          <a:ln>
            <a:noFill/>
          </a:ln>
        </p:spPr>
      </p:pic>
      <p:sp>
        <p:nvSpPr>
          <p:cNvPr id="351" name="Google Shape;351;g2ec9e39f846_0_568"/>
          <p:cNvSpPr txBox="1"/>
          <p:nvPr/>
        </p:nvSpPr>
        <p:spPr>
          <a:xfrm>
            <a:off x="1059675" y="5824750"/>
            <a:ext cx="6905100" cy="12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12121"/>
                </a:solidFill>
                <a:highlight>
                  <a:srgbClr val="FFFFFF"/>
                </a:highlight>
                <a:latin typeface="Roboto"/>
                <a:ea typeface="Roboto"/>
                <a:cs typeface="Roboto"/>
                <a:sym typeface="Roboto"/>
              </a:rPr>
              <a:t>Ayers JW, Poliak A, Dredze M, Leas EC, Zhu Z, Kelley JB, Faix DJ, Goodman AM, Longhurst CA, Hogarth M, Smith DM. Comparing Physician and Artificial Intelligence Chatbot Responses to Patient Questions Posted to a Public Social Media Forum. JAMA Intern Med. </a:t>
            </a:r>
            <a:r>
              <a:rPr lang="en-US" sz="1100" b="1" i="0" u="none" strike="noStrike" cap="none">
                <a:solidFill>
                  <a:srgbClr val="212121"/>
                </a:solidFill>
                <a:highlight>
                  <a:srgbClr val="FFFFFF"/>
                </a:highlight>
                <a:latin typeface="Roboto"/>
                <a:ea typeface="Roboto"/>
                <a:cs typeface="Roboto"/>
                <a:sym typeface="Roboto"/>
              </a:rPr>
              <a:t>2023 </a:t>
            </a:r>
            <a:r>
              <a:rPr lang="en-US" sz="1100" b="0" i="0" u="none" strike="noStrike" cap="none">
                <a:solidFill>
                  <a:srgbClr val="212121"/>
                </a:solidFill>
                <a:highlight>
                  <a:srgbClr val="FFFFFF"/>
                </a:highlight>
                <a:latin typeface="Roboto"/>
                <a:ea typeface="Roboto"/>
                <a:cs typeface="Roboto"/>
                <a:sym typeface="Roboto"/>
              </a:rPr>
              <a:t>Jun 1;183(6):589-596. doi: 10.1001/jamainternmed.2023.1838. PMID: 37115527; PMCID: PMC10148230.</a:t>
            </a:r>
            <a:endParaRPr sz="1933" b="0" i="0" u="none" strike="noStrike" cap="none">
              <a:solidFill>
                <a:schemeClr val="accent1"/>
              </a:solidFill>
              <a:latin typeface="Corbel"/>
              <a:ea typeface="Corbel"/>
              <a:cs typeface="Corbel"/>
              <a:sym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355"/>
        <p:cNvGrpSpPr/>
        <p:nvPr/>
      </p:nvGrpSpPr>
      <p:grpSpPr>
        <a:xfrm>
          <a:off x="0" y="0"/>
          <a:ext cx="0" cy="0"/>
          <a:chOff x="0" y="0"/>
          <a:chExt cx="0" cy="0"/>
        </a:xfrm>
      </p:grpSpPr>
      <p:sp>
        <p:nvSpPr>
          <p:cNvPr id="356" name="Google Shape;356;g2ec9e39f846_0_633"/>
          <p:cNvSpPr/>
          <p:nvPr/>
        </p:nvSpPr>
        <p:spPr>
          <a:xfrm>
            <a:off x="7591651" y="59078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357" name="Google Shape;357;g2ec9e39f846_0_633"/>
          <p:cNvSpPr/>
          <p:nvPr/>
        </p:nvSpPr>
        <p:spPr>
          <a:xfrm>
            <a:off x="-982676" y="4317050"/>
            <a:ext cx="1815838" cy="187625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358" name="Google Shape;358;g2ec9e39f846_0_633"/>
          <p:cNvSpPr txBox="1"/>
          <p:nvPr/>
        </p:nvSpPr>
        <p:spPr>
          <a:xfrm>
            <a:off x="920100" y="521502"/>
            <a:ext cx="7913400" cy="1062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300" b="1" i="0" u="none" strike="noStrike" cap="none">
                <a:solidFill>
                  <a:schemeClr val="dk1"/>
                </a:solidFill>
                <a:highlight>
                  <a:srgbClr val="FFFFFF"/>
                </a:highlight>
                <a:latin typeface="Arial"/>
                <a:ea typeface="Arial"/>
                <a:cs typeface="Arial"/>
                <a:sym typeface="Arial"/>
              </a:rPr>
              <a:t>Effectiveness of artificial intelligence-assisted colonoscopy (AI-C) in early diagnosis of </a:t>
            </a:r>
            <a:endParaRPr sz="2300" b="1"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2300" b="1" i="0" u="none" strike="noStrike" cap="none">
                <a:solidFill>
                  <a:schemeClr val="dk1"/>
                </a:solidFill>
                <a:highlight>
                  <a:srgbClr val="FFFFFF"/>
                </a:highlight>
                <a:latin typeface="Arial"/>
                <a:ea typeface="Arial"/>
                <a:cs typeface="Arial"/>
                <a:sym typeface="Arial"/>
              </a:rPr>
              <a:t>colorectal cancer: a systematic review</a:t>
            </a:r>
            <a:endParaRPr sz="4084" b="1" i="0" u="none" strike="noStrike" cap="none">
              <a:solidFill>
                <a:schemeClr val="dk1"/>
              </a:solidFill>
              <a:latin typeface="Corbel"/>
              <a:ea typeface="Corbel"/>
              <a:cs typeface="Corbel"/>
              <a:sym typeface="Corbel"/>
            </a:endParaRPr>
          </a:p>
        </p:txBody>
      </p:sp>
      <p:sp>
        <p:nvSpPr>
          <p:cNvPr id="359" name="Google Shape;359;g2ec9e39f846_0_633"/>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7" r="-87"/>
            </a:stretch>
          </a:blipFill>
          <a:ln>
            <a:noFill/>
          </a:ln>
        </p:spPr>
        <p:txBody>
          <a:bodyPr/>
          <a:lstStyle/>
          <a:p>
            <a:endParaRPr lang="en-US"/>
          </a:p>
        </p:txBody>
      </p:sp>
      <p:sp>
        <p:nvSpPr>
          <p:cNvPr id="360" name="Google Shape;360;g2ec9e39f846_0_633"/>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361" name="Google Shape;361;g2ec9e39f846_0_633"/>
          <p:cNvSpPr/>
          <p:nvPr/>
        </p:nvSpPr>
        <p:spPr>
          <a:xfrm rot="9976565">
            <a:off x="-690655"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7" r="-87"/>
            </a:stretch>
          </a:blipFill>
          <a:ln>
            <a:noFill/>
          </a:ln>
        </p:spPr>
        <p:txBody>
          <a:bodyPr/>
          <a:lstStyle/>
          <a:p>
            <a:endParaRPr lang="en-US"/>
          </a:p>
        </p:txBody>
      </p:sp>
      <p:sp>
        <p:nvSpPr>
          <p:cNvPr id="362" name="Google Shape;362;g2ec9e39f846_0_633"/>
          <p:cNvSpPr txBox="1"/>
          <p:nvPr/>
        </p:nvSpPr>
        <p:spPr>
          <a:xfrm>
            <a:off x="889650" y="2348263"/>
            <a:ext cx="7974300" cy="3696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0" i="0" u="none" strike="noStrike" cap="none">
                <a:solidFill>
                  <a:srgbClr val="333333"/>
                </a:solidFill>
                <a:highlight>
                  <a:srgbClr val="FFFFFF"/>
                </a:highlight>
                <a:latin typeface="Arial"/>
                <a:ea typeface="Arial"/>
                <a:cs typeface="Arial"/>
                <a:sym typeface="Arial"/>
              </a:rPr>
              <a:t>This systematic review investigates the effectiveness of AI-C in the early diagnosis of CRC as compared to conventional colonoscopy.</a:t>
            </a:r>
            <a:endParaRPr sz="2300" b="0" i="0" u="none" strike="noStrike" cap="none">
              <a:solidFill>
                <a:srgbClr val="212121"/>
              </a:solidFill>
              <a:highlight>
                <a:srgbClr val="FFFFFF"/>
              </a:highlight>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212121"/>
              </a:solidFill>
              <a:highlight>
                <a:srgbClr val="FFFFFF"/>
              </a:highlight>
              <a:latin typeface="Roboto"/>
              <a:ea typeface="Roboto"/>
              <a:cs typeface="Roboto"/>
              <a:sym typeface="Roboto"/>
            </a:endParaRPr>
          </a:p>
          <a:p>
            <a:pPr marL="457200" marR="0" lvl="0" indent="-374650" algn="l" rtl="0">
              <a:lnSpc>
                <a:spcPct val="100000"/>
              </a:lnSpc>
              <a:spcBef>
                <a:spcPts val="0"/>
              </a:spcBef>
              <a:spcAft>
                <a:spcPts val="0"/>
              </a:spcAft>
              <a:buClr>
                <a:srgbClr val="333333"/>
              </a:buClr>
              <a:buSzPts val="2300"/>
              <a:buFont typeface="Arial"/>
              <a:buChar char="●"/>
            </a:pPr>
            <a:r>
              <a:rPr lang="en-US" sz="2300" b="0" i="0" u="none" strike="noStrike" cap="none">
                <a:solidFill>
                  <a:srgbClr val="333333"/>
                </a:solidFill>
                <a:highlight>
                  <a:srgbClr val="FFFFFF"/>
                </a:highlight>
                <a:latin typeface="Arial"/>
                <a:ea typeface="Arial"/>
                <a:cs typeface="Arial"/>
                <a:sym typeface="Arial"/>
              </a:rPr>
              <a:t>AI-C improves adenoma and polyp detection,</a:t>
            </a:r>
            <a:r>
              <a:rPr lang="en-US" sz="2300" b="1" i="1" u="none" strike="noStrike" cap="none">
                <a:solidFill>
                  <a:srgbClr val="333333"/>
                </a:solidFill>
                <a:highlight>
                  <a:srgbClr val="FFFFFF"/>
                </a:highlight>
                <a:latin typeface="Arial"/>
                <a:ea typeface="Arial"/>
                <a:cs typeface="Arial"/>
                <a:sym typeface="Arial"/>
              </a:rPr>
              <a:t> </a:t>
            </a:r>
            <a:r>
              <a:rPr lang="en-US" sz="2300" b="1" i="1" u="none" strike="noStrike" cap="none">
                <a:solidFill>
                  <a:srgbClr val="0B5394"/>
                </a:solidFill>
                <a:highlight>
                  <a:srgbClr val="FFFFFF"/>
                </a:highlight>
                <a:latin typeface="Arial"/>
                <a:ea typeface="Arial"/>
                <a:cs typeface="Arial"/>
                <a:sym typeface="Arial"/>
              </a:rPr>
              <a:t>especially those usually missed by conventional colonoscopy,</a:t>
            </a:r>
            <a:r>
              <a:rPr lang="en-US" sz="2300" b="0" i="0" u="none" strike="noStrike" cap="none">
                <a:solidFill>
                  <a:srgbClr val="333333"/>
                </a:solidFill>
                <a:highlight>
                  <a:srgbClr val="FFFFFF"/>
                </a:highlight>
                <a:latin typeface="Arial"/>
                <a:ea typeface="Arial"/>
                <a:cs typeface="Arial"/>
                <a:sym typeface="Arial"/>
              </a:rPr>
              <a:t> thereby reducing adenoma miss rate and polyp reduction rate by 50%.</a:t>
            </a:r>
            <a:endParaRPr sz="2300" b="0" i="0" u="none" strike="noStrike" cap="none">
              <a:solidFill>
                <a:srgbClr val="15171A"/>
              </a:solidFill>
              <a:highlight>
                <a:srgbClr val="FFFFFF"/>
              </a:highlight>
              <a:latin typeface="Roboto"/>
              <a:ea typeface="Roboto"/>
              <a:cs typeface="Roboto"/>
              <a:sym typeface="Roboto"/>
            </a:endParaRPr>
          </a:p>
          <a:p>
            <a:pPr marL="183286" marR="0" lvl="1" indent="0" algn="l" rtl="0">
              <a:lnSpc>
                <a:spcPct val="100000"/>
              </a:lnSpc>
              <a:spcBef>
                <a:spcPts val="2900"/>
              </a:spcBef>
              <a:spcAft>
                <a:spcPts val="0"/>
              </a:spcAft>
              <a:buClr>
                <a:schemeClr val="dk1"/>
              </a:buClr>
              <a:buSzPts val="3200"/>
              <a:buFont typeface="Corbel"/>
              <a:buNone/>
            </a:pPr>
            <a:endParaRPr sz="3200" b="0" i="0" u="none" strike="noStrike" cap="none">
              <a:solidFill>
                <a:schemeClr val="dk1"/>
              </a:solidFill>
              <a:latin typeface="Calibri"/>
              <a:ea typeface="Calibri"/>
              <a:cs typeface="Calibri"/>
              <a:sym typeface="Calibri"/>
            </a:endParaRPr>
          </a:p>
        </p:txBody>
      </p:sp>
      <p:sp>
        <p:nvSpPr>
          <p:cNvPr id="363" name="Google Shape;363;g2ec9e39f846_0_633"/>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pic>
        <p:nvPicPr>
          <p:cNvPr id="364" name="Google Shape;364;g2ec9e39f846_0_633"/>
          <p:cNvPicPr preferRelativeResize="0"/>
          <p:nvPr/>
        </p:nvPicPr>
        <p:blipFill rotWithShape="1">
          <a:blip r:embed="rId4">
            <a:alphaModFix/>
          </a:blip>
          <a:srcRect/>
          <a:stretch/>
        </p:blipFill>
        <p:spPr>
          <a:xfrm>
            <a:off x="7885400" y="188125"/>
            <a:ext cx="1667776" cy="1667776"/>
          </a:xfrm>
          <a:prstGeom prst="rect">
            <a:avLst/>
          </a:prstGeom>
          <a:noFill/>
          <a:ln>
            <a:noFill/>
          </a:ln>
        </p:spPr>
      </p:pic>
      <p:sp>
        <p:nvSpPr>
          <p:cNvPr id="365" name="Google Shape;365;g2ec9e39f846_0_633"/>
          <p:cNvSpPr txBox="1"/>
          <p:nvPr/>
        </p:nvSpPr>
        <p:spPr>
          <a:xfrm>
            <a:off x="1059675" y="5824750"/>
            <a:ext cx="6905100" cy="122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12121"/>
                </a:solidFill>
                <a:highlight>
                  <a:srgbClr val="FFFFFF"/>
                </a:highlight>
                <a:latin typeface="Roboto"/>
                <a:ea typeface="Roboto"/>
                <a:cs typeface="Roboto"/>
                <a:sym typeface="Roboto"/>
              </a:rPr>
              <a:t>Mehta, Aashna MDa; Kumar, Harendra MBBSb; Yazji, Katia MB, BCh, BAOc; Wireko, Andrew A. MBBSd; Sivanandan Nagarajan, Jai MBBSh; Ghosh, Bikona MBBSf; Nahas, Ahmad MBBSa; Morales Ojeda, Luis MDg; Anand, Ayush MBBSe; Sharath, Medha MBBSi; Huang, Helen MB, BCh, BAOc; Garg, Tulika MBBSj; Isik, Arda MD, FACSk. Effectiveness of artificial intelligence-assisted colonoscopy in early diagnosis of colorectal cancer: a systematic review. International Journal of Surgery 109(4):p 946-952, April </a:t>
            </a:r>
            <a:r>
              <a:rPr lang="en-US" sz="1100" b="1" i="0" u="none" strike="noStrike" cap="none">
                <a:solidFill>
                  <a:srgbClr val="212121"/>
                </a:solidFill>
                <a:highlight>
                  <a:srgbClr val="FFFFFF"/>
                </a:highlight>
                <a:latin typeface="Roboto"/>
                <a:ea typeface="Roboto"/>
                <a:cs typeface="Roboto"/>
                <a:sym typeface="Roboto"/>
              </a:rPr>
              <a:t>2023</a:t>
            </a:r>
            <a:r>
              <a:rPr lang="en-US" sz="1100" b="0" i="0" u="none" strike="noStrike" cap="none">
                <a:solidFill>
                  <a:srgbClr val="212121"/>
                </a:solidFill>
                <a:highlight>
                  <a:srgbClr val="FFFFFF"/>
                </a:highlight>
                <a:latin typeface="Roboto"/>
                <a:ea typeface="Roboto"/>
                <a:cs typeface="Roboto"/>
                <a:sym typeface="Roboto"/>
              </a:rPr>
              <a:t>. | DOI: 10.1097/JS9.0000000000000285 </a:t>
            </a:r>
            <a:endParaRPr sz="1933" b="0" i="0" u="none" strike="noStrike" cap="none">
              <a:solidFill>
                <a:schemeClr val="accent1"/>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369"/>
        <p:cNvGrpSpPr/>
        <p:nvPr/>
      </p:nvGrpSpPr>
      <p:grpSpPr>
        <a:xfrm>
          <a:off x="0" y="0"/>
          <a:ext cx="0" cy="0"/>
          <a:chOff x="0" y="0"/>
          <a:chExt cx="0" cy="0"/>
        </a:xfrm>
      </p:grpSpPr>
      <p:sp>
        <p:nvSpPr>
          <p:cNvPr id="370" name="Google Shape;370;g2eb17d90c42_0_0"/>
          <p:cNvSpPr/>
          <p:nvPr/>
        </p:nvSpPr>
        <p:spPr>
          <a:xfrm>
            <a:off x="7606001" y="61373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2eb17d90c42_0_0"/>
          <p:cNvSpPr/>
          <p:nvPr/>
        </p:nvSpPr>
        <p:spPr>
          <a:xfrm>
            <a:off x="7720773" y="0"/>
            <a:ext cx="2032405"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2eb17d90c42_0_0"/>
          <p:cNvSpPr/>
          <p:nvPr/>
        </p:nvSpPr>
        <p:spPr>
          <a:xfrm rot="4901383">
            <a:off x="9081960" y="5879467"/>
            <a:ext cx="1248654" cy="130854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5" r="-93"/>
            </a:stretch>
          </a:blipFill>
          <a:ln>
            <a:noFill/>
          </a:ln>
        </p:spPr>
        <p:txBody>
          <a:bodyPr/>
          <a:lstStyle/>
          <a:p>
            <a:endParaRPr lang="en-US"/>
          </a:p>
        </p:txBody>
      </p:sp>
      <p:sp>
        <p:nvSpPr>
          <p:cNvPr id="373" name="Google Shape;373;g2eb17d90c42_0_0"/>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5" r="-93"/>
            </a:stretch>
          </a:blipFill>
          <a:ln>
            <a:noFill/>
          </a:ln>
        </p:spPr>
        <p:txBody>
          <a:bodyPr/>
          <a:lstStyle/>
          <a:p>
            <a:endParaRPr lang="en-US"/>
          </a:p>
        </p:txBody>
      </p:sp>
      <p:sp>
        <p:nvSpPr>
          <p:cNvPr id="374" name="Google Shape;374;g2eb17d90c42_0_0"/>
          <p:cNvSpPr/>
          <p:nvPr/>
        </p:nvSpPr>
        <p:spPr>
          <a:xfrm rot="9976565">
            <a:off x="-690656"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5" r="-93"/>
            </a:stretch>
          </a:blipFill>
          <a:ln>
            <a:noFill/>
          </a:ln>
        </p:spPr>
        <p:txBody>
          <a:bodyPr/>
          <a:lstStyle/>
          <a:p>
            <a:endParaRPr lang="en-US"/>
          </a:p>
        </p:txBody>
      </p:sp>
      <p:sp>
        <p:nvSpPr>
          <p:cNvPr id="375" name="Google Shape;375;g2eb17d90c42_0_0"/>
          <p:cNvSpPr txBox="1"/>
          <p:nvPr/>
        </p:nvSpPr>
        <p:spPr>
          <a:xfrm>
            <a:off x="224925" y="1558600"/>
            <a:ext cx="4428600" cy="6883500"/>
          </a:xfrm>
          <a:prstGeom prst="rect">
            <a:avLst/>
          </a:prstGeom>
          <a:noFill/>
          <a:ln>
            <a:noFill/>
          </a:ln>
        </p:spPr>
        <p:txBody>
          <a:bodyPr spcFirstLastPara="1" wrap="square" lIns="0" tIns="0" rIns="0" bIns="0" anchor="t" anchorCtr="0">
            <a:spAutoFit/>
          </a:bodyPr>
          <a:lstStyle/>
          <a:p>
            <a:pPr marL="183286" marR="0" lvl="1" indent="0" algn="l" rtl="0">
              <a:lnSpc>
                <a:spcPct val="100000"/>
              </a:lnSpc>
              <a:spcBef>
                <a:spcPts val="0"/>
              </a:spcBef>
              <a:spcAft>
                <a:spcPts val="0"/>
              </a:spcAft>
              <a:buClr>
                <a:schemeClr val="dk1"/>
              </a:buClr>
              <a:buSzPts val="2600"/>
              <a:buFont typeface="Arial"/>
              <a:buNone/>
            </a:pPr>
            <a:r>
              <a:rPr lang="en-US" sz="2800" b="1" i="0" u="none" strike="noStrike" cap="none">
                <a:solidFill>
                  <a:schemeClr val="dk1"/>
                </a:solidFill>
                <a:latin typeface="Calibri"/>
                <a:ea typeface="Calibri"/>
                <a:cs typeface="Calibri"/>
                <a:sym typeface="Calibri"/>
              </a:rPr>
              <a:t>Benefits:</a:t>
            </a:r>
            <a:endParaRPr sz="2800" b="1" i="0" u="none" strike="noStrike" cap="none">
              <a:solidFill>
                <a:schemeClr val="dk1"/>
              </a:solidFill>
              <a:latin typeface="Calibri"/>
              <a:ea typeface="Calibri"/>
              <a:cs typeface="Calibri"/>
              <a:sym typeface="Calibri"/>
            </a:endParaRPr>
          </a:p>
          <a:p>
            <a:pPr marL="457200" marR="0" lvl="0" indent="-222250" algn="l" rtl="0">
              <a:lnSpc>
                <a:spcPct val="115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Idea generation, starting point</a:t>
            </a:r>
            <a:endParaRPr sz="2600" b="0" i="0" u="none" strike="noStrike" cap="none">
              <a:solidFill>
                <a:schemeClr val="dk1"/>
              </a:solidFill>
              <a:latin typeface="Calibri"/>
              <a:ea typeface="Calibri"/>
              <a:cs typeface="Calibri"/>
              <a:sym typeface="Calibri"/>
            </a:endParaRPr>
          </a:p>
          <a:p>
            <a:pPr marL="457200" marR="0" lvl="0" indent="-222250" algn="l" rtl="0">
              <a:lnSpc>
                <a:spcPct val="115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Content creation</a:t>
            </a:r>
            <a:endParaRPr sz="2600" b="0" i="0" u="none" strike="noStrike" cap="none">
              <a:solidFill>
                <a:schemeClr val="dk1"/>
              </a:solidFill>
              <a:latin typeface="Calibri"/>
              <a:ea typeface="Calibri"/>
              <a:cs typeface="Calibri"/>
              <a:sym typeface="Calibri"/>
            </a:endParaRPr>
          </a:p>
          <a:p>
            <a:pPr marL="457200" marR="0" lvl="0" indent="-222250" algn="l" rtl="0">
              <a:lnSpc>
                <a:spcPct val="115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Efficient problem-solving</a:t>
            </a:r>
            <a:endParaRPr sz="2600" b="0" i="0" u="none" strike="noStrike" cap="none">
              <a:solidFill>
                <a:schemeClr val="dk1"/>
              </a:solidFill>
              <a:latin typeface="Calibri"/>
              <a:ea typeface="Calibri"/>
              <a:cs typeface="Calibri"/>
              <a:sym typeface="Calibri"/>
            </a:endParaRPr>
          </a:p>
          <a:p>
            <a:pPr marL="457200" marR="0" lvl="0" indent="-222250" algn="l" rtl="0">
              <a:lnSpc>
                <a:spcPct val="115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Sample/example generation</a:t>
            </a:r>
            <a:endParaRPr sz="2600" b="0" i="0" u="none" strike="noStrike" cap="none">
              <a:solidFill>
                <a:schemeClr val="dk1"/>
              </a:solidFill>
              <a:latin typeface="Calibri"/>
              <a:ea typeface="Calibri"/>
              <a:cs typeface="Calibri"/>
              <a:sym typeface="Calibri"/>
            </a:endParaRPr>
          </a:p>
          <a:p>
            <a:pPr marL="457200" marR="0" lvl="0" indent="-222250" algn="l" rtl="0">
              <a:lnSpc>
                <a:spcPct val="115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Makes complex tasks more accessible to non-experts</a:t>
            </a:r>
            <a:endParaRPr sz="2600" b="0" i="0" u="none" strike="noStrike" cap="none">
              <a:solidFill>
                <a:schemeClr val="dk1"/>
              </a:solidFill>
              <a:latin typeface="Calibri"/>
              <a:ea typeface="Calibri"/>
              <a:cs typeface="Calibri"/>
              <a:sym typeface="Calibri"/>
            </a:endParaRPr>
          </a:p>
          <a:p>
            <a:pPr marL="457200" marR="0" lvl="0" indent="-222250" algn="l" rtl="0">
              <a:lnSpc>
                <a:spcPct val="115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24/7 availability</a:t>
            </a:r>
            <a:endParaRPr sz="2600" b="0" i="0" u="none" strike="noStrike" cap="none">
              <a:solidFill>
                <a:schemeClr val="dk1"/>
              </a:solidFill>
              <a:latin typeface="Calibri"/>
              <a:ea typeface="Calibri"/>
              <a:cs typeface="Calibri"/>
              <a:sym typeface="Calibri"/>
            </a:endParaRPr>
          </a:p>
          <a:p>
            <a:pPr marL="457200" marR="0" lvl="0" indent="-222250" algn="l" rtl="0">
              <a:lnSpc>
                <a:spcPct val="100000"/>
              </a:lnSpc>
              <a:spcBef>
                <a:spcPts val="0"/>
              </a:spcBef>
              <a:spcAft>
                <a:spcPts val="0"/>
              </a:spcAft>
              <a:buClr>
                <a:schemeClr val="dk1"/>
              </a:buClr>
              <a:buSzPts val="2600"/>
              <a:buFont typeface="Calibri"/>
              <a:buChar char="●"/>
            </a:pPr>
            <a:r>
              <a:rPr lang="en-US" sz="2600" i="0" u="none" strike="noStrike" cap="none">
                <a:solidFill>
                  <a:schemeClr val="dk1"/>
                </a:solidFill>
                <a:latin typeface="Calibri"/>
                <a:ea typeface="Calibri"/>
                <a:cs typeface="Calibri"/>
                <a:sym typeface="Calibri"/>
              </a:rPr>
              <a:t>Used in the healthcare workplace</a:t>
            </a:r>
            <a:endParaRPr sz="26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800" b="1"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rgbClr val="000000"/>
              </a:buClr>
              <a:buSzPts val="3600"/>
              <a:buFont typeface="Arial"/>
              <a:buNone/>
            </a:pPr>
            <a:endParaRPr sz="3600" b="1"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376" name="Google Shape;376;g2eb17d90c42_0_0"/>
          <p:cNvSpPr/>
          <p:nvPr/>
        </p:nvSpPr>
        <p:spPr>
          <a:xfrm rot="931907">
            <a:off x="7989768" y="185161"/>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5" r="-93"/>
            </a:stretch>
          </a:blipFill>
          <a:ln>
            <a:noFill/>
          </a:ln>
        </p:spPr>
        <p:txBody>
          <a:bodyPr/>
          <a:lstStyle/>
          <a:p>
            <a:endParaRPr lang="en-US"/>
          </a:p>
        </p:txBody>
      </p:sp>
      <p:sp>
        <p:nvSpPr>
          <p:cNvPr id="377" name="Google Shape;377;g2eb17d90c42_0_0"/>
          <p:cNvSpPr txBox="1"/>
          <p:nvPr/>
        </p:nvSpPr>
        <p:spPr>
          <a:xfrm>
            <a:off x="4754350" y="1558600"/>
            <a:ext cx="4528500" cy="4525500"/>
          </a:xfrm>
          <a:prstGeom prst="rect">
            <a:avLst/>
          </a:prstGeom>
          <a:noFill/>
          <a:ln>
            <a:noFill/>
          </a:ln>
        </p:spPr>
        <p:txBody>
          <a:bodyPr spcFirstLastPara="1" wrap="square" lIns="0" tIns="0" rIns="0" bIns="0" anchor="t" anchorCtr="0">
            <a:spAutoFit/>
          </a:bodyPr>
          <a:lstStyle/>
          <a:p>
            <a:pPr marL="183286" marR="0" lvl="1" indent="0" algn="l" rtl="0">
              <a:lnSpc>
                <a:spcPct val="100000"/>
              </a:lnSpc>
              <a:spcBef>
                <a:spcPts val="0"/>
              </a:spcBef>
              <a:spcAft>
                <a:spcPts val="0"/>
              </a:spcAft>
              <a:buClr>
                <a:schemeClr val="dk1"/>
              </a:buClr>
              <a:buSzPts val="2600"/>
              <a:buFont typeface="Arial"/>
              <a:buNone/>
            </a:pPr>
            <a:r>
              <a:rPr lang="en-US" sz="2800" b="1" i="0" u="none" strike="noStrike" cap="none">
                <a:solidFill>
                  <a:schemeClr val="dk1"/>
                </a:solidFill>
                <a:latin typeface="Calibri"/>
                <a:ea typeface="Calibri"/>
                <a:cs typeface="Calibri"/>
                <a:sym typeface="Calibri"/>
              </a:rPr>
              <a:t>Limitations:</a:t>
            </a:r>
            <a:endParaRPr sz="2800" b="1" i="0" u="none" strike="noStrike" cap="none">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Accuracy </a:t>
            </a:r>
            <a:endParaRPr sz="2600" b="0" i="0" u="none" strike="noStrike" cap="none">
              <a:solidFill>
                <a:schemeClr val="dk1"/>
              </a:solidFill>
              <a:latin typeface="Calibri"/>
              <a:ea typeface="Calibri"/>
              <a:cs typeface="Calibri"/>
              <a:sym typeface="Calibri"/>
            </a:endParaRPr>
          </a:p>
          <a:p>
            <a:pPr marL="914400" marR="0" lvl="1" indent="-393700" algn="l" rtl="0">
              <a:lnSpc>
                <a:spcPct val="100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There must always be a “human in the loop”</a:t>
            </a:r>
            <a:endParaRPr sz="2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May perpetuate biases in training data – and results</a:t>
            </a:r>
            <a:endParaRPr sz="2600" b="0" i="0" u="none" strike="noStrike" cap="none">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2600"/>
              <a:buFont typeface="Arial"/>
              <a:buNone/>
            </a:pPr>
            <a:endParaRPr sz="2600" b="0" i="0" u="none" strike="noStrike" cap="none">
              <a:solidFill>
                <a:schemeClr val="dk1"/>
              </a:solidFill>
              <a:latin typeface="Calibri"/>
              <a:ea typeface="Calibri"/>
              <a:cs typeface="Calibri"/>
              <a:sym typeface="Calibri"/>
            </a:endParaRPr>
          </a:p>
          <a:p>
            <a:pPr marL="457200" marR="0" lvl="0" indent="-393700" algn="l" rtl="0">
              <a:lnSpc>
                <a:spcPct val="100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Poses issues of copyright, misinformation, and privacy</a:t>
            </a:r>
            <a:endParaRPr sz="2600" b="0"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378" name="Google Shape;378;g2eb17d90c42_0_0"/>
          <p:cNvSpPr txBox="1"/>
          <p:nvPr/>
        </p:nvSpPr>
        <p:spPr>
          <a:xfrm>
            <a:off x="991375" y="510700"/>
            <a:ext cx="6729300" cy="7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133"/>
              <a:buFont typeface="Arial"/>
              <a:buNone/>
            </a:pPr>
            <a:r>
              <a:rPr lang="en-US" sz="3133" b="1" i="0" u="none" strike="noStrike" cap="none">
                <a:solidFill>
                  <a:schemeClr val="dk1"/>
                </a:solidFill>
                <a:latin typeface="Corbel"/>
                <a:ea typeface="Corbel"/>
                <a:cs typeface="Corbel"/>
                <a:sym typeface="Corbel"/>
              </a:rPr>
              <a:t>Why should Faculty learn about AI?</a:t>
            </a:r>
            <a:endParaRPr sz="3133" b="1" i="0" u="none" strike="noStrike" cap="none">
              <a:solidFill>
                <a:schemeClr val="dk1"/>
              </a:solidFill>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g2ecff5f55fb_0_27"/>
          <p:cNvPicPr preferRelativeResize="0"/>
          <p:nvPr/>
        </p:nvPicPr>
        <p:blipFill rotWithShape="1">
          <a:blip r:embed="rId3">
            <a:alphaModFix/>
          </a:blip>
          <a:srcRect/>
          <a:stretch/>
        </p:blipFill>
        <p:spPr>
          <a:xfrm>
            <a:off x="225325" y="1211925"/>
            <a:ext cx="9328000" cy="5260676"/>
          </a:xfrm>
          <a:prstGeom prst="rect">
            <a:avLst/>
          </a:prstGeom>
          <a:noFill/>
          <a:ln>
            <a:noFill/>
          </a:ln>
        </p:spPr>
      </p:pic>
      <p:sp>
        <p:nvSpPr>
          <p:cNvPr id="384" name="Google Shape;384;g2ecff5f55fb_0_27"/>
          <p:cNvSpPr txBox="1"/>
          <p:nvPr/>
        </p:nvSpPr>
        <p:spPr>
          <a:xfrm>
            <a:off x="225325" y="345475"/>
            <a:ext cx="9207900" cy="54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00"/>
              <a:buFont typeface="Arial"/>
              <a:buNone/>
            </a:pPr>
            <a:r>
              <a:rPr lang="en-US" sz="2300" b="1" i="0" u="none" strike="noStrike" cap="none">
                <a:solidFill>
                  <a:srgbClr val="1F1F1F"/>
                </a:solidFill>
                <a:latin typeface="Roboto"/>
                <a:ea typeface="Roboto"/>
                <a:cs typeface="Roboto"/>
                <a:sym typeface="Roboto"/>
              </a:rPr>
              <a:t>Four Domains and Eight Functions of AI Use in Diagnostic Imaging</a:t>
            </a:r>
            <a:endParaRPr sz="3233" b="1" i="0" u="none" strike="noStrike" cap="none">
              <a:solidFill>
                <a:schemeClr val="accent1"/>
              </a:solidFill>
              <a:latin typeface="Roboto"/>
              <a:ea typeface="Roboto"/>
              <a:cs typeface="Roboto"/>
              <a:sym typeface="Roboto"/>
            </a:endParaRPr>
          </a:p>
        </p:txBody>
      </p:sp>
      <p:sp>
        <p:nvSpPr>
          <p:cNvPr id="385" name="Google Shape;385;g2ecff5f55fb_0_27"/>
          <p:cNvSpPr txBox="1"/>
          <p:nvPr/>
        </p:nvSpPr>
        <p:spPr>
          <a:xfrm>
            <a:off x="385500" y="6594175"/>
            <a:ext cx="8982600" cy="28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222222"/>
                </a:solidFill>
                <a:highlight>
                  <a:srgbClr val="FFFFFF"/>
                </a:highlight>
                <a:latin typeface="Arial"/>
                <a:ea typeface="Arial"/>
                <a:cs typeface="Arial"/>
                <a:sym typeface="Arial"/>
              </a:rPr>
              <a:t>Khalifa, M., &amp; Albadawy, M. (2024). AI in diagnostic imaging: Revolutionising accuracy and efficiency. </a:t>
            </a:r>
            <a:r>
              <a:rPr lang="en-US" sz="1000" b="0" i="1" u="none" strike="noStrike" cap="none">
                <a:solidFill>
                  <a:srgbClr val="222222"/>
                </a:solidFill>
                <a:highlight>
                  <a:srgbClr val="FFFFFF"/>
                </a:highlight>
                <a:latin typeface="Arial"/>
                <a:ea typeface="Arial"/>
                <a:cs typeface="Arial"/>
                <a:sym typeface="Arial"/>
              </a:rPr>
              <a:t>Computer Methods and Programs in Biomedicine Update</a:t>
            </a:r>
            <a:r>
              <a:rPr lang="en-US" sz="1000" b="0" i="0" u="none" strike="noStrike" cap="none">
                <a:solidFill>
                  <a:srgbClr val="222222"/>
                </a:solidFill>
                <a:highlight>
                  <a:srgbClr val="FFFFFF"/>
                </a:highlight>
                <a:latin typeface="Arial"/>
                <a:ea typeface="Arial"/>
                <a:cs typeface="Arial"/>
                <a:sym typeface="Arial"/>
              </a:rPr>
              <a:t>, 100146.</a:t>
            </a:r>
            <a:endParaRPr sz="2133" b="0" i="0" u="none" strike="noStrike" cap="none">
              <a:solidFill>
                <a:schemeClr val="accent1"/>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30d4fdccb43_0_85"/>
          <p:cNvSpPr txBox="1"/>
          <p:nvPr/>
        </p:nvSpPr>
        <p:spPr>
          <a:xfrm>
            <a:off x="503700" y="6487700"/>
            <a:ext cx="8889900" cy="4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33" b="1">
                <a:solidFill>
                  <a:schemeClr val="dk1"/>
                </a:solidFill>
                <a:latin typeface="Corbel"/>
                <a:ea typeface="Corbel"/>
                <a:cs typeface="Corbel"/>
                <a:sym typeface="Corbel"/>
              </a:rPr>
              <a:t>Microsoft &amp; LinkedIn Work Trends Report (2024): https://www.microsoft.com/en-us/worklab/work-trend-index/ai-at-work-is-here-now-comes-the-hard-part</a:t>
            </a:r>
            <a:endParaRPr sz="1333" b="1">
              <a:solidFill>
                <a:schemeClr val="dk1"/>
              </a:solidFill>
              <a:latin typeface="Corbel"/>
              <a:ea typeface="Corbel"/>
              <a:cs typeface="Corbel"/>
              <a:sym typeface="Corbel"/>
            </a:endParaRPr>
          </a:p>
        </p:txBody>
      </p:sp>
      <p:pic>
        <p:nvPicPr>
          <p:cNvPr id="391" name="Google Shape;391;g30d4fdccb43_0_85"/>
          <p:cNvPicPr preferRelativeResize="0"/>
          <p:nvPr/>
        </p:nvPicPr>
        <p:blipFill>
          <a:blip r:embed="rId3">
            <a:alphaModFix/>
          </a:blip>
          <a:stretch>
            <a:fillRect/>
          </a:stretch>
        </p:blipFill>
        <p:spPr>
          <a:xfrm>
            <a:off x="152400" y="480500"/>
            <a:ext cx="9448801" cy="576709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ecff5f55fb_0_38"/>
          <p:cNvSpPr txBox="1"/>
          <p:nvPr/>
        </p:nvSpPr>
        <p:spPr>
          <a:xfrm>
            <a:off x="675950" y="1457025"/>
            <a:ext cx="8517000" cy="48669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50000"/>
              </a:lnSpc>
              <a:spcBef>
                <a:spcPts val="1200"/>
              </a:spcBef>
              <a:spcAft>
                <a:spcPts val="0"/>
              </a:spcAft>
              <a:buClr>
                <a:schemeClr val="dk1"/>
              </a:buClr>
              <a:buSzPts val="2000"/>
              <a:buFont typeface="Arial"/>
              <a:buAutoNum type="arabicPeriod"/>
            </a:pPr>
            <a:r>
              <a:rPr lang="en-US" sz="2000" b="1" i="0" u="none" strike="noStrike" cap="none">
                <a:solidFill>
                  <a:schemeClr val="dk1"/>
                </a:solidFill>
                <a:latin typeface="Arial"/>
                <a:ea typeface="Arial"/>
                <a:cs typeface="Arial"/>
                <a:sym typeface="Arial"/>
              </a:rPr>
              <a:t>Risk of bias</a:t>
            </a:r>
            <a:endParaRPr sz="2000" b="1" i="0" u="none" strike="noStrike" cap="none">
              <a:solidFill>
                <a:schemeClr val="dk1"/>
              </a:solidFill>
              <a:latin typeface="Arial"/>
              <a:ea typeface="Arial"/>
              <a:cs typeface="Arial"/>
              <a:sym typeface="Arial"/>
            </a:endParaRPr>
          </a:p>
          <a:p>
            <a:pPr marL="914400" marR="0" lvl="1" indent="-342900" algn="l" rtl="0">
              <a:lnSpc>
                <a:spcPct val="150000"/>
              </a:lnSpc>
              <a:spcBef>
                <a:spcPts val="0"/>
              </a:spcBef>
              <a:spcAft>
                <a:spcPts val="0"/>
              </a:spcAft>
              <a:buClr>
                <a:schemeClr val="dk1"/>
              </a:buClr>
              <a:buSzPts val="1800"/>
              <a:buFont typeface="Arial"/>
              <a:buAutoNum type="alphaLcPeriod"/>
            </a:pPr>
            <a:r>
              <a:rPr lang="en-US" sz="1800" b="0" i="0" u="none" strike="noStrike" cap="none">
                <a:solidFill>
                  <a:schemeClr val="dk1"/>
                </a:solidFill>
                <a:latin typeface="Arial"/>
                <a:ea typeface="Arial"/>
                <a:cs typeface="Arial"/>
                <a:sym typeface="Arial"/>
              </a:rPr>
              <a:t>Perpetuate disparities in healthcare outcomes, exacerbating inequities among patient populations</a:t>
            </a:r>
            <a:endParaRPr sz="1800" b="0" i="0" u="none" strike="noStrike" cap="none">
              <a:solidFill>
                <a:schemeClr val="dk1"/>
              </a:solidFill>
              <a:latin typeface="Arial"/>
              <a:ea typeface="Arial"/>
              <a:cs typeface="Arial"/>
              <a:sym typeface="Arial"/>
            </a:endParaRPr>
          </a:p>
          <a:p>
            <a:pPr marL="457200" marR="0" lvl="0" indent="-355600" algn="l" rtl="0">
              <a:lnSpc>
                <a:spcPct val="150000"/>
              </a:lnSpc>
              <a:spcBef>
                <a:spcPts val="0"/>
              </a:spcBef>
              <a:spcAft>
                <a:spcPts val="0"/>
              </a:spcAft>
              <a:buClr>
                <a:schemeClr val="dk1"/>
              </a:buClr>
              <a:buSzPts val="2000"/>
              <a:buFont typeface="Arial"/>
              <a:buAutoNum type="arabicPeriod"/>
            </a:pPr>
            <a:r>
              <a:rPr lang="en-US" sz="2000" b="1" i="0" u="none" strike="noStrike" cap="none">
                <a:solidFill>
                  <a:schemeClr val="dk1"/>
                </a:solidFill>
                <a:latin typeface="Arial"/>
                <a:ea typeface="Arial"/>
                <a:cs typeface="Arial"/>
                <a:sym typeface="Arial"/>
              </a:rPr>
              <a:t>Protection of patient data privacy </a:t>
            </a:r>
            <a:endParaRPr sz="2000" b="1" i="0" u="none" strike="noStrike" cap="none">
              <a:solidFill>
                <a:schemeClr val="dk1"/>
              </a:solidFill>
              <a:latin typeface="Arial"/>
              <a:ea typeface="Arial"/>
              <a:cs typeface="Arial"/>
              <a:sym typeface="Arial"/>
            </a:endParaRPr>
          </a:p>
          <a:p>
            <a:pPr marL="914400" marR="0" lvl="1" indent="-342900" algn="l" rtl="0">
              <a:lnSpc>
                <a:spcPct val="150000"/>
              </a:lnSpc>
              <a:spcBef>
                <a:spcPts val="0"/>
              </a:spcBef>
              <a:spcAft>
                <a:spcPts val="0"/>
              </a:spcAft>
              <a:buClr>
                <a:schemeClr val="dk1"/>
              </a:buClr>
              <a:buSzPts val="1800"/>
              <a:buFont typeface="Arial"/>
              <a:buAutoNum type="alphaLcPeriod"/>
            </a:pPr>
            <a:r>
              <a:rPr lang="en-US" sz="1800" b="0" i="0" u="none" strike="noStrike" cap="none">
                <a:solidFill>
                  <a:schemeClr val="dk1"/>
                </a:solidFill>
                <a:latin typeface="Arial"/>
                <a:ea typeface="Arial"/>
                <a:cs typeface="Arial"/>
                <a:sym typeface="Arial"/>
              </a:rPr>
              <a:t>Highly personal nature of medical information</a:t>
            </a:r>
            <a:endParaRPr sz="1800" b="0" i="0" u="none" strike="noStrike" cap="none">
              <a:solidFill>
                <a:schemeClr val="dk1"/>
              </a:solidFill>
              <a:latin typeface="Arial"/>
              <a:ea typeface="Arial"/>
              <a:cs typeface="Arial"/>
              <a:sym typeface="Arial"/>
            </a:endParaRPr>
          </a:p>
          <a:p>
            <a:pPr marL="914400" marR="0" lvl="1" indent="-342900" algn="l" rtl="0">
              <a:lnSpc>
                <a:spcPct val="150000"/>
              </a:lnSpc>
              <a:spcBef>
                <a:spcPts val="0"/>
              </a:spcBef>
              <a:spcAft>
                <a:spcPts val="0"/>
              </a:spcAft>
              <a:buClr>
                <a:schemeClr val="dk1"/>
              </a:buClr>
              <a:buSzPts val="1800"/>
              <a:buFont typeface="Arial"/>
              <a:buAutoNum type="alphaLcPeriod"/>
            </a:pPr>
            <a:r>
              <a:rPr lang="en-US" sz="1800" b="0" i="0" u="none" strike="noStrike" cap="none">
                <a:solidFill>
                  <a:schemeClr val="dk1"/>
                </a:solidFill>
                <a:latin typeface="Arial"/>
                <a:ea typeface="Arial"/>
                <a:cs typeface="Arial"/>
                <a:sym typeface="Arial"/>
              </a:rPr>
              <a:t>Implementing stringent data security measures is critical to maintaining patient trust and adhering to legal standards</a:t>
            </a:r>
            <a:endParaRPr sz="1800" b="0" i="0" u="none" strike="noStrike" cap="none">
              <a:solidFill>
                <a:schemeClr val="dk1"/>
              </a:solidFill>
              <a:latin typeface="Arial"/>
              <a:ea typeface="Arial"/>
              <a:cs typeface="Arial"/>
              <a:sym typeface="Arial"/>
            </a:endParaRPr>
          </a:p>
          <a:p>
            <a:pPr marL="457200" marR="0" lvl="0" indent="-349250" algn="l" rtl="0">
              <a:lnSpc>
                <a:spcPct val="150000"/>
              </a:lnSpc>
              <a:spcBef>
                <a:spcPts val="0"/>
              </a:spcBef>
              <a:spcAft>
                <a:spcPts val="0"/>
              </a:spcAft>
              <a:buClr>
                <a:schemeClr val="dk1"/>
              </a:buClr>
              <a:buSzPts val="1900"/>
              <a:buFont typeface="Arial"/>
              <a:buAutoNum type="arabicPeriod"/>
            </a:pPr>
            <a:r>
              <a:rPr lang="en-US" sz="1900" b="1" i="0" u="none" strike="noStrike" cap="none">
                <a:solidFill>
                  <a:schemeClr val="dk1"/>
                </a:solidFill>
                <a:latin typeface="Arial"/>
                <a:ea typeface="Arial"/>
                <a:cs typeface="Arial"/>
                <a:sym typeface="Arial"/>
              </a:rPr>
              <a:t>Successful integration of AI technologies into existing healthcare</a:t>
            </a:r>
            <a:endParaRPr sz="1900" b="1" i="0" u="none" strike="noStrike" cap="none">
              <a:solidFill>
                <a:schemeClr val="dk1"/>
              </a:solidFill>
              <a:latin typeface="Arial"/>
              <a:ea typeface="Arial"/>
              <a:cs typeface="Arial"/>
              <a:sym typeface="Arial"/>
            </a:endParaRPr>
          </a:p>
          <a:p>
            <a:pPr marL="914400" marR="0" lvl="1" indent="-342900" algn="l" rtl="0">
              <a:lnSpc>
                <a:spcPct val="150000"/>
              </a:lnSpc>
              <a:spcBef>
                <a:spcPts val="0"/>
              </a:spcBef>
              <a:spcAft>
                <a:spcPts val="0"/>
              </a:spcAft>
              <a:buClr>
                <a:schemeClr val="dk1"/>
              </a:buClr>
              <a:buSzPts val="1800"/>
              <a:buFont typeface="Arial"/>
              <a:buAutoNum type="alphaLcPeriod"/>
            </a:pPr>
            <a:r>
              <a:rPr lang="en-US" sz="1800" b="0" i="0" u="none" strike="noStrike" cap="none">
                <a:solidFill>
                  <a:schemeClr val="dk1"/>
                </a:solidFill>
                <a:latin typeface="Arial"/>
                <a:ea typeface="Arial"/>
                <a:cs typeface="Arial"/>
                <a:sym typeface="Arial"/>
              </a:rPr>
              <a:t>Demands a collaborative approach</a:t>
            </a:r>
            <a:endParaRPr sz="1800" b="0" i="0" u="none" strike="noStrike" cap="none">
              <a:solidFill>
                <a:schemeClr val="dk1"/>
              </a:solidFill>
              <a:latin typeface="Arial"/>
              <a:ea typeface="Arial"/>
              <a:cs typeface="Arial"/>
              <a:sym typeface="Arial"/>
            </a:endParaRPr>
          </a:p>
          <a:p>
            <a:pPr marL="914400" marR="0" lvl="1" indent="-342900" algn="l" rtl="0">
              <a:lnSpc>
                <a:spcPct val="150000"/>
              </a:lnSpc>
              <a:spcBef>
                <a:spcPts val="0"/>
              </a:spcBef>
              <a:spcAft>
                <a:spcPts val="0"/>
              </a:spcAft>
              <a:buClr>
                <a:schemeClr val="dk1"/>
              </a:buClr>
              <a:buSzPts val="1800"/>
              <a:buFont typeface="Arial"/>
              <a:buAutoNum type="alphaLcPeriod"/>
            </a:pPr>
            <a:r>
              <a:rPr lang="en-US" sz="1800" b="0" i="0" u="none" strike="noStrike" cap="none">
                <a:solidFill>
                  <a:schemeClr val="dk1"/>
                </a:solidFill>
                <a:latin typeface="Arial"/>
                <a:ea typeface="Arial"/>
                <a:cs typeface="Arial"/>
                <a:sym typeface="Arial"/>
              </a:rPr>
              <a:t>Mesh the innovative capabilities of AI with the expertise of medical professionals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133"/>
              <a:buFont typeface="Arial"/>
              <a:buNone/>
            </a:pPr>
            <a:endParaRPr sz="2133" b="0" i="0" u="none" strike="noStrike" cap="none">
              <a:solidFill>
                <a:schemeClr val="accent1"/>
              </a:solidFill>
              <a:latin typeface="Corbel"/>
              <a:ea typeface="Corbel"/>
              <a:cs typeface="Corbel"/>
              <a:sym typeface="Corbel"/>
            </a:endParaRPr>
          </a:p>
        </p:txBody>
      </p:sp>
      <p:sp>
        <p:nvSpPr>
          <p:cNvPr id="397" name="Google Shape;397;g2ecff5f55fb_0_38"/>
          <p:cNvSpPr txBox="1"/>
          <p:nvPr/>
        </p:nvSpPr>
        <p:spPr>
          <a:xfrm>
            <a:off x="454000" y="500750"/>
            <a:ext cx="8456700" cy="841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500"/>
              <a:buFont typeface="Arial"/>
              <a:buNone/>
            </a:pPr>
            <a:r>
              <a:rPr lang="en-US" sz="2800" b="1" i="0" u="none" strike="noStrike" cap="none">
                <a:solidFill>
                  <a:srgbClr val="0B5394"/>
                </a:solidFill>
                <a:latin typeface="Arial"/>
                <a:ea typeface="Arial"/>
                <a:cs typeface="Arial"/>
                <a:sym typeface="Arial"/>
              </a:rPr>
              <a:t>Ethical Dilemmas and Challenges </a:t>
            </a:r>
            <a:endParaRPr sz="3933" b="0" i="0" u="none" strike="noStrike" cap="none">
              <a:solidFill>
                <a:srgbClr val="0B5394"/>
              </a:solidFill>
              <a:latin typeface="Corbel"/>
              <a:ea typeface="Corbel"/>
              <a:cs typeface="Corbel"/>
              <a:sym typeface="Corbel"/>
            </a:endParaRPr>
          </a:p>
        </p:txBody>
      </p:sp>
      <p:sp>
        <p:nvSpPr>
          <p:cNvPr id="398" name="Google Shape;398;g2ecff5f55fb_0_38"/>
          <p:cNvSpPr txBox="1"/>
          <p:nvPr/>
        </p:nvSpPr>
        <p:spPr>
          <a:xfrm>
            <a:off x="385500" y="6594175"/>
            <a:ext cx="8982600" cy="28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222222"/>
                </a:solidFill>
                <a:highlight>
                  <a:srgbClr val="FFFFFF"/>
                </a:highlight>
                <a:latin typeface="Arial"/>
                <a:ea typeface="Arial"/>
                <a:cs typeface="Arial"/>
                <a:sym typeface="Arial"/>
              </a:rPr>
              <a:t>Khalifa, M., &amp; Albadawy, M. (2024). AI in diagnostic imaging: Revolutionising accuracy and efficiency. </a:t>
            </a:r>
            <a:r>
              <a:rPr lang="en-US" sz="1000" b="0" i="1" u="none" strike="noStrike" cap="none">
                <a:solidFill>
                  <a:srgbClr val="222222"/>
                </a:solidFill>
                <a:highlight>
                  <a:srgbClr val="FFFFFF"/>
                </a:highlight>
                <a:latin typeface="Arial"/>
                <a:ea typeface="Arial"/>
                <a:cs typeface="Arial"/>
                <a:sym typeface="Arial"/>
              </a:rPr>
              <a:t>Computer Methods and Programs in Biomedicine Update</a:t>
            </a:r>
            <a:r>
              <a:rPr lang="en-US" sz="1000" b="0" i="0" u="none" strike="noStrike" cap="none">
                <a:solidFill>
                  <a:srgbClr val="222222"/>
                </a:solidFill>
                <a:highlight>
                  <a:srgbClr val="FFFFFF"/>
                </a:highlight>
                <a:latin typeface="Arial"/>
                <a:ea typeface="Arial"/>
                <a:cs typeface="Arial"/>
                <a:sym typeface="Arial"/>
              </a:rPr>
              <a:t>, 100146.</a:t>
            </a:r>
            <a:endParaRPr sz="2133" b="0" i="0" u="none" strike="noStrike" cap="none">
              <a:solidFill>
                <a:schemeClr val="accent1"/>
              </a:solidFill>
              <a:latin typeface="Corbel"/>
              <a:ea typeface="Corbel"/>
              <a:cs typeface="Corbel"/>
              <a:sym typeface="Corbel"/>
            </a:endParaRPr>
          </a:p>
        </p:txBody>
      </p:sp>
      <p:sp>
        <p:nvSpPr>
          <p:cNvPr id="399" name="Google Shape;399;g2ecff5f55fb_0_38"/>
          <p:cNvSpPr/>
          <p:nvPr/>
        </p:nvSpPr>
        <p:spPr>
          <a:xfrm>
            <a:off x="7806701" y="-426870"/>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2ecff5f55fb_0_38"/>
          <p:cNvSpPr/>
          <p:nvPr/>
        </p:nvSpPr>
        <p:spPr>
          <a:xfrm rot="4901383">
            <a:off x="9367514" y="-865564"/>
            <a:ext cx="1248654" cy="1308040"/>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7" r="-87"/>
            </a:stretch>
          </a:blipFill>
          <a:ln>
            <a:noFill/>
          </a:ln>
        </p:spPr>
        <p:txBody>
          <a:bodyPr/>
          <a:lstStyle/>
          <a:p>
            <a:endParaRPr lang="en-US"/>
          </a:p>
        </p:txBody>
      </p:sp>
      <p:sp>
        <p:nvSpPr>
          <p:cNvPr id="401" name="Google Shape;401;g2ecff5f55fb_0_38"/>
          <p:cNvSpPr/>
          <p:nvPr/>
        </p:nvSpPr>
        <p:spPr>
          <a:xfrm>
            <a:off x="-1472052" y="744775"/>
            <a:ext cx="2032405"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2ecff5f55fb_0_38"/>
          <p:cNvSpPr/>
          <p:nvPr/>
        </p:nvSpPr>
        <p:spPr>
          <a:xfrm rot="931907">
            <a:off x="-1203057" y="929936"/>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403" name="Google Shape;403;g2ecff5f55fb_0_38"/>
          <p:cNvSpPr/>
          <p:nvPr/>
        </p:nvSpPr>
        <p:spPr>
          <a:xfrm>
            <a:off x="8757048" y="3975750"/>
            <a:ext cx="2032405"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2ecff5f55fb_0_38"/>
          <p:cNvSpPr/>
          <p:nvPr/>
        </p:nvSpPr>
        <p:spPr>
          <a:xfrm rot="931907">
            <a:off x="9026043" y="4160911"/>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ec9e39f846_0_533"/>
          <p:cNvSpPr txBox="1"/>
          <p:nvPr/>
        </p:nvSpPr>
        <p:spPr>
          <a:xfrm>
            <a:off x="6642925" y="2081000"/>
            <a:ext cx="2620800" cy="3874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700"/>
              <a:buFont typeface="Arial"/>
              <a:buNone/>
            </a:pPr>
            <a:endParaRPr sz="2700" b="1" i="0" u="none" strike="noStrike" cap="none">
              <a:solidFill>
                <a:srgbClr val="A51C30"/>
              </a:solidFill>
              <a:highlight>
                <a:srgbClr val="FFFFFF"/>
              </a:highlight>
              <a:latin typeface="Libre Franklin"/>
              <a:ea typeface="Libre Franklin"/>
              <a:cs typeface="Libre Franklin"/>
              <a:sym typeface="Libre Franklin"/>
            </a:endParaRPr>
          </a:p>
          <a:p>
            <a:pPr marL="0" marR="0" lvl="0" indent="0" algn="ctr" rtl="0">
              <a:lnSpc>
                <a:spcPct val="115000"/>
              </a:lnSpc>
              <a:spcBef>
                <a:spcPts val="0"/>
              </a:spcBef>
              <a:spcAft>
                <a:spcPts val="0"/>
              </a:spcAft>
              <a:buClr>
                <a:srgbClr val="000000"/>
              </a:buClr>
              <a:buSzPts val="2700"/>
              <a:buFont typeface="Arial"/>
              <a:buNone/>
            </a:pPr>
            <a:endParaRPr sz="2700" b="1" i="0" u="none" strike="noStrike" cap="none">
              <a:solidFill>
                <a:srgbClr val="A51C30"/>
              </a:solidFill>
              <a:highlight>
                <a:srgbClr val="FFFFFF"/>
              </a:highlight>
              <a:latin typeface="Libre Franklin"/>
              <a:ea typeface="Libre Franklin"/>
              <a:cs typeface="Libre Franklin"/>
              <a:sym typeface="Libre Franklin"/>
            </a:endParaRPr>
          </a:p>
          <a:p>
            <a:pPr marL="0" marR="0" lvl="0" indent="0" algn="ctr" rtl="0">
              <a:lnSpc>
                <a:spcPct val="115000"/>
              </a:lnSpc>
              <a:spcBef>
                <a:spcPts val="0"/>
              </a:spcBef>
              <a:spcAft>
                <a:spcPts val="0"/>
              </a:spcAft>
              <a:buClr>
                <a:srgbClr val="000000"/>
              </a:buClr>
              <a:buSzPts val="2300"/>
              <a:buFont typeface="Arial"/>
              <a:buNone/>
            </a:pPr>
            <a:r>
              <a:rPr lang="en-US" sz="2300" b="1" i="0" u="none" strike="noStrike" cap="none">
                <a:solidFill>
                  <a:srgbClr val="0000FF"/>
                </a:solidFill>
                <a:highlight>
                  <a:srgbClr val="FFFFFF"/>
                </a:highlight>
                <a:latin typeface="Libre Franklin"/>
                <a:ea typeface="Libre Franklin"/>
                <a:cs typeface="Libre Franklin"/>
                <a:sym typeface="Libre Franklin"/>
              </a:rPr>
              <a:t>40%</a:t>
            </a:r>
            <a:endParaRPr sz="2300" b="1" i="0" u="none" strike="noStrike" cap="none">
              <a:solidFill>
                <a:srgbClr val="0000FF"/>
              </a:solidFill>
              <a:highlight>
                <a:srgbClr val="FFFFFF"/>
              </a:highlight>
              <a:latin typeface="Libre Franklin"/>
              <a:ea typeface="Libre Franklin"/>
              <a:cs typeface="Libre Franklin"/>
              <a:sym typeface="Libre Franklin"/>
            </a:endParaRPr>
          </a:p>
          <a:p>
            <a:pPr marL="0" marR="0" lvl="0" indent="0" algn="ctr" rtl="0">
              <a:lnSpc>
                <a:spcPct val="115000"/>
              </a:lnSpc>
              <a:spcBef>
                <a:spcPts val="0"/>
              </a:spcBef>
              <a:spcAft>
                <a:spcPts val="0"/>
              </a:spcAft>
              <a:buClr>
                <a:srgbClr val="000000"/>
              </a:buClr>
              <a:buSzPts val="2100"/>
              <a:buFont typeface="Arial"/>
              <a:buNone/>
            </a:pPr>
            <a:r>
              <a:rPr lang="en-US" sz="2100" b="0" i="0" u="none" strike="noStrike" cap="none">
                <a:solidFill>
                  <a:srgbClr val="1E1E1E"/>
                </a:solidFill>
                <a:highlight>
                  <a:srgbClr val="FFFFFF"/>
                </a:highlight>
                <a:latin typeface="Arial"/>
                <a:ea typeface="Arial"/>
                <a:cs typeface="Arial"/>
                <a:sym typeface="Arial"/>
              </a:rPr>
              <a:t>Projected improvement in health outcomes when using AI for diagnoses</a:t>
            </a:r>
            <a:endParaRPr sz="3000" b="0" i="0" u="none" strike="noStrike" cap="none">
              <a:solidFill>
                <a:srgbClr val="1E1E1E"/>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2100"/>
              <a:buFont typeface="Arial"/>
              <a:buNone/>
            </a:pPr>
            <a:endParaRPr sz="2100" b="0" i="0" u="none" strike="noStrike" cap="none">
              <a:solidFill>
                <a:srgbClr val="1E1E1E"/>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1200"/>
              <a:buFont typeface="Arial"/>
              <a:buNone/>
            </a:pPr>
            <a:r>
              <a:rPr lang="en-US" sz="1200" b="1" i="0" u="none" strike="noStrike" cap="none">
                <a:solidFill>
                  <a:srgbClr val="1E1E1E"/>
                </a:solidFill>
                <a:highlight>
                  <a:srgbClr val="FFFFFF"/>
                </a:highlight>
                <a:latin typeface="Arial"/>
                <a:ea typeface="Arial"/>
                <a:cs typeface="Arial"/>
                <a:sym typeface="Arial"/>
              </a:rPr>
              <a:t>Harvard School for Public Health</a:t>
            </a:r>
            <a:endParaRPr sz="2400" b="1" i="0" u="none" strike="noStrike" cap="none">
              <a:solidFill>
                <a:srgbClr val="1E1E1E"/>
              </a:solidFill>
              <a:highlight>
                <a:srgbClr val="FFFFFF"/>
              </a:highlight>
              <a:latin typeface="Arial"/>
              <a:ea typeface="Arial"/>
              <a:cs typeface="Arial"/>
              <a:sym typeface="Arial"/>
            </a:endParaRPr>
          </a:p>
        </p:txBody>
      </p:sp>
      <p:pic>
        <p:nvPicPr>
          <p:cNvPr id="410" name="Google Shape;410;g2ec9e39f846_0_533"/>
          <p:cNvPicPr preferRelativeResize="0"/>
          <p:nvPr/>
        </p:nvPicPr>
        <p:blipFill rotWithShape="1">
          <a:blip r:embed="rId3">
            <a:alphaModFix/>
          </a:blip>
          <a:srcRect/>
          <a:stretch/>
        </p:blipFill>
        <p:spPr>
          <a:xfrm>
            <a:off x="220775" y="209375"/>
            <a:ext cx="6490526" cy="4863266"/>
          </a:xfrm>
          <a:prstGeom prst="rect">
            <a:avLst/>
          </a:prstGeom>
          <a:noFill/>
          <a:ln>
            <a:noFill/>
          </a:ln>
        </p:spPr>
      </p:pic>
      <p:sp>
        <p:nvSpPr>
          <p:cNvPr id="411" name="Google Shape;411;g2ec9e39f846_0_533"/>
          <p:cNvSpPr txBox="1"/>
          <p:nvPr/>
        </p:nvSpPr>
        <p:spPr>
          <a:xfrm>
            <a:off x="7014475" y="1975875"/>
            <a:ext cx="1877700" cy="49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133"/>
              <a:buFont typeface="Arial"/>
              <a:buNone/>
            </a:pPr>
            <a:r>
              <a:rPr lang="en-US" sz="2333" b="1" i="1" u="none" strike="noStrike" cap="none">
                <a:solidFill>
                  <a:srgbClr val="0000FF"/>
                </a:solidFill>
                <a:latin typeface="Corbel"/>
                <a:ea typeface="Corbel"/>
                <a:cs typeface="Corbel"/>
                <a:sym typeface="Corbel"/>
              </a:rPr>
              <a:t>PATIENT HEADS UP</a:t>
            </a:r>
            <a:endParaRPr sz="2333" b="1" i="1" u="none" strike="noStrike" cap="none">
              <a:solidFill>
                <a:srgbClr val="0000FF"/>
              </a:solidFill>
              <a:latin typeface="Corbel"/>
              <a:ea typeface="Corbel"/>
              <a:cs typeface="Corbel"/>
              <a:sym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E2B"/>
        </a:solidFill>
        <a:effectLst/>
      </p:bgPr>
    </p:bg>
    <p:spTree>
      <p:nvGrpSpPr>
        <p:cNvPr id="1" name="Shape 415"/>
        <p:cNvGrpSpPr/>
        <p:nvPr/>
      </p:nvGrpSpPr>
      <p:grpSpPr>
        <a:xfrm>
          <a:off x="0" y="0"/>
          <a:ext cx="0" cy="0"/>
          <a:chOff x="0" y="0"/>
          <a:chExt cx="0" cy="0"/>
        </a:xfrm>
      </p:grpSpPr>
      <p:sp>
        <p:nvSpPr>
          <p:cNvPr id="416" name="Google Shape;416;g2ecff5f55fb_0_55"/>
          <p:cNvSpPr/>
          <p:nvPr/>
        </p:nvSpPr>
        <p:spPr>
          <a:xfrm>
            <a:off x="-872162" y="1807640"/>
            <a:ext cx="2765404" cy="263947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2ecff5f55fb_0_55"/>
          <p:cNvSpPr txBox="1"/>
          <p:nvPr/>
        </p:nvSpPr>
        <p:spPr>
          <a:xfrm>
            <a:off x="173001" y="865426"/>
            <a:ext cx="4972200" cy="202500"/>
          </a:xfrm>
          <a:prstGeom prst="rect">
            <a:avLst/>
          </a:prstGeom>
          <a:noFill/>
          <a:ln>
            <a:noFill/>
          </a:ln>
        </p:spPr>
        <p:txBody>
          <a:bodyPr spcFirstLastPara="1" wrap="square" lIns="0" tIns="0" rIns="0" bIns="0" anchor="t" anchorCtr="0">
            <a:spAutoFit/>
          </a:bodyPr>
          <a:lstStyle/>
          <a:p>
            <a:pPr marL="0" marR="0" lvl="0" indent="0" algn="l" rtl="0">
              <a:lnSpc>
                <a:spcPct val="94002"/>
              </a:lnSpc>
              <a:spcBef>
                <a:spcPts val="0"/>
              </a:spcBef>
              <a:spcAft>
                <a:spcPts val="0"/>
              </a:spcAft>
              <a:buClr>
                <a:srgbClr val="000000"/>
              </a:buClr>
              <a:buSzPts val="23143"/>
              <a:buFont typeface="Arial"/>
              <a:buNone/>
            </a:pPr>
            <a:endParaRPr sz="1400" b="0" i="0" u="none" strike="noStrike" cap="none">
              <a:solidFill>
                <a:srgbClr val="000000"/>
              </a:solidFill>
              <a:latin typeface="Arial"/>
              <a:ea typeface="Arial"/>
              <a:cs typeface="Arial"/>
              <a:sym typeface="Arial"/>
            </a:endParaRPr>
          </a:p>
        </p:txBody>
      </p:sp>
      <p:sp>
        <p:nvSpPr>
          <p:cNvPr id="418" name="Google Shape;418;g2ecff5f55fb_0_55"/>
          <p:cNvSpPr/>
          <p:nvPr/>
        </p:nvSpPr>
        <p:spPr>
          <a:xfrm>
            <a:off x="6986366" y="4663998"/>
            <a:ext cx="4264719" cy="407051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2ecff5f55fb_0_55"/>
          <p:cNvSpPr/>
          <p:nvPr/>
        </p:nvSpPr>
        <p:spPr>
          <a:xfrm rot="-3929096">
            <a:off x="6734750" y="4889543"/>
            <a:ext cx="1393741" cy="1393741"/>
          </a:xfrm>
          <a:custGeom>
            <a:avLst/>
            <a:gdLst/>
            <a:ahLst/>
            <a:cxnLst/>
            <a:rect l="l" t="t" r="r" b="b"/>
            <a:pathLst>
              <a:path w="1393515" h="1393515" extrusionOk="0">
                <a:moveTo>
                  <a:pt x="0" y="0"/>
                </a:moveTo>
                <a:lnTo>
                  <a:pt x="1393514" y="0"/>
                </a:lnTo>
                <a:lnTo>
                  <a:pt x="1393514" y="1393514"/>
                </a:lnTo>
                <a:lnTo>
                  <a:pt x="0" y="1393514"/>
                </a:lnTo>
                <a:lnTo>
                  <a:pt x="0" y="0"/>
                </a:lnTo>
                <a:close/>
              </a:path>
            </a:pathLst>
          </a:custGeom>
          <a:blipFill rotWithShape="1">
            <a:blip r:embed="rId3">
              <a:alphaModFix/>
            </a:blip>
            <a:stretch>
              <a:fillRect l="-107" r="-87"/>
            </a:stretch>
          </a:blipFill>
          <a:ln>
            <a:noFill/>
          </a:ln>
        </p:spPr>
        <p:txBody>
          <a:bodyPr/>
          <a:lstStyle/>
          <a:p>
            <a:endParaRPr lang="en-US"/>
          </a:p>
        </p:txBody>
      </p:sp>
      <p:sp>
        <p:nvSpPr>
          <p:cNvPr id="420" name="Google Shape;420;g2ecff5f55fb_0_55"/>
          <p:cNvSpPr/>
          <p:nvPr/>
        </p:nvSpPr>
        <p:spPr>
          <a:xfrm rot="9976565">
            <a:off x="535008" y="3707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7" r="-87"/>
            </a:stretch>
          </a:blipFill>
          <a:ln>
            <a:noFill/>
          </a:ln>
        </p:spPr>
        <p:txBody>
          <a:bodyPr/>
          <a:lstStyle/>
          <a:p>
            <a:endParaRPr lang="en-US"/>
          </a:p>
        </p:txBody>
      </p:sp>
      <p:sp>
        <p:nvSpPr>
          <p:cNvPr id="421" name="Google Shape;421;g2ecff5f55fb_0_55"/>
          <p:cNvSpPr/>
          <p:nvPr/>
        </p:nvSpPr>
        <p:spPr>
          <a:xfrm rot="931907">
            <a:off x="3186778" y="5850214"/>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422" name="Google Shape;422;g2ecff5f55fb_0_55"/>
          <p:cNvSpPr txBox="1"/>
          <p:nvPr/>
        </p:nvSpPr>
        <p:spPr>
          <a:xfrm>
            <a:off x="2274900" y="865425"/>
            <a:ext cx="6079800" cy="1837800"/>
          </a:xfrm>
          <a:prstGeom prst="rect">
            <a:avLst/>
          </a:prstGeom>
          <a:noFill/>
          <a:ln>
            <a:noFill/>
          </a:ln>
        </p:spPr>
        <p:txBody>
          <a:bodyPr spcFirstLastPara="1" wrap="square" lIns="0" tIns="0" rIns="0" bIns="0" anchor="t" anchorCtr="0">
            <a:spAutoFit/>
          </a:bodyPr>
          <a:lstStyle/>
          <a:p>
            <a:pPr marL="0" marR="0" lvl="0" indent="0" algn="l" rtl="0">
              <a:lnSpc>
                <a:spcPct val="94008"/>
              </a:lnSpc>
              <a:spcBef>
                <a:spcPts val="0"/>
              </a:spcBef>
              <a:spcAft>
                <a:spcPts val="0"/>
              </a:spcAft>
              <a:buClr>
                <a:srgbClr val="000000"/>
              </a:buClr>
              <a:buSzPts val="3622"/>
              <a:buFont typeface="Arial"/>
              <a:buNone/>
            </a:pPr>
            <a:r>
              <a:rPr lang="en-US" sz="4000" b="1" i="1" u="none" strike="noStrike" cap="none">
                <a:solidFill>
                  <a:srgbClr val="0B5394"/>
                </a:solidFill>
                <a:latin typeface="Arial"/>
                <a:ea typeface="Arial"/>
                <a:cs typeface="Arial"/>
                <a:sym typeface="Arial"/>
              </a:rPr>
              <a:t>What’s out there and where should we start?</a:t>
            </a:r>
            <a:endParaRPr sz="4000" b="1" i="1" u="none" strike="noStrike" cap="none">
              <a:solidFill>
                <a:srgbClr val="0B5394"/>
              </a:solidFill>
              <a:latin typeface="Arial"/>
              <a:ea typeface="Arial"/>
              <a:cs typeface="Arial"/>
              <a:sym typeface="Arial"/>
            </a:endParaRPr>
          </a:p>
          <a:p>
            <a:pPr marL="0" marR="0" lvl="0" indent="0" algn="l" rtl="0">
              <a:lnSpc>
                <a:spcPct val="94008"/>
              </a:lnSpc>
              <a:spcBef>
                <a:spcPts val="0"/>
              </a:spcBef>
              <a:spcAft>
                <a:spcPts val="0"/>
              </a:spcAft>
              <a:buClr>
                <a:srgbClr val="000000"/>
              </a:buClr>
              <a:buSzPts val="3622"/>
              <a:buFont typeface="Arial"/>
              <a:buNone/>
            </a:pPr>
            <a:endParaRPr sz="4700" b="1" i="0" u="none" strike="noStrike" cap="none">
              <a:solidFill>
                <a:srgbClr val="000000"/>
              </a:solidFill>
              <a:latin typeface="Arial"/>
              <a:ea typeface="Arial"/>
              <a:cs typeface="Arial"/>
              <a:sym typeface="Arial"/>
            </a:endParaRPr>
          </a:p>
        </p:txBody>
      </p:sp>
      <p:sp>
        <p:nvSpPr>
          <p:cNvPr id="423" name="Google Shape;423;g2ecff5f55fb_0_55"/>
          <p:cNvSpPr/>
          <p:nvPr/>
        </p:nvSpPr>
        <p:spPr>
          <a:xfrm rot="-7371343">
            <a:off x="8215878" y="-474317"/>
            <a:ext cx="998560" cy="998560"/>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424" name="Google Shape;424;g2ecff5f55fb_0_55"/>
          <p:cNvSpPr txBox="1"/>
          <p:nvPr/>
        </p:nvSpPr>
        <p:spPr>
          <a:xfrm>
            <a:off x="2274900" y="3109850"/>
            <a:ext cx="6482400" cy="1837800"/>
          </a:xfrm>
          <a:prstGeom prst="rect">
            <a:avLst/>
          </a:prstGeom>
          <a:noFill/>
          <a:ln>
            <a:noFill/>
          </a:ln>
        </p:spPr>
        <p:txBody>
          <a:bodyPr spcFirstLastPara="1" wrap="square" lIns="91425" tIns="91425" rIns="91425" bIns="91425" anchor="t" anchorCtr="0">
            <a:noAutofit/>
          </a:bodyPr>
          <a:lstStyle/>
          <a:p>
            <a:pPr marL="0" marR="0" lvl="0" indent="0" algn="l" rtl="0">
              <a:lnSpc>
                <a:spcPct val="94008"/>
              </a:lnSpc>
              <a:spcBef>
                <a:spcPts val="0"/>
              </a:spcBef>
              <a:spcAft>
                <a:spcPts val="0"/>
              </a:spcAft>
              <a:buClr>
                <a:schemeClr val="dk1"/>
              </a:buClr>
              <a:buSzPts val="3622"/>
              <a:buFont typeface="Arial"/>
              <a:buNone/>
            </a:pPr>
            <a:r>
              <a:rPr lang="en-US" sz="6322" b="1" i="0" u="none" strike="noStrike" cap="none">
                <a:solidFill>
                  <a:schemeClr val="dk1"/>
                </a:solidFill>
                <a:latin typeface="Arial"/>
                <a:ea typeface="Arial"/>
                <a:cs typeface="Arial"/>
                <a:sym typeface="Arial"/>
              </a:rPr>
              <a:t>Top GAI Tools</a:t>
            </a:r>
            <a:r>
              <a:rPr lang="en-US" sz="6922" b="1" i="0" u="none" strike="noStrike" cap="none">
                <a:solidFill>
                  <a:schemeClr val="dk1"/>
                </a:solidFill>
                <a:latin typeface="Arial"/>
                <a:ea typeface="Arial"/>
                <a:cs typeface="Arial"/>
                <a:sym typeface="Arial"/>
              </a:rPr>
              <a:t> </a:t>
            </a:r>
            <a:endParaRPr sz="2133" b="0" i="0" u="none" strike="noStrike" cap="none">
              <a:solidFill>
                <a:schemeClr val="accent1"/>
              </a:solidFill>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g2ec9e39f846_0_5"/>
          <p:cNvPicPr preferRelativeResize="0"/>
          <p:nvPr/>
        </p:nvPicPr>
        <p:blipFill rotWithShape="1">
          <a:blip r:embed="rId3">
            <a:alphaModFix/>
          </a:blip>
          <a:srcRect/>
          <a:stretch/>
        </p:blipFill>
        <p:spPr>
          <a:xfrm>
            <a:off x="152400" y="152400"/>
            <a:ext cx="9418900" cy="701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E2B"/>
        </a:solidFill>
        <a:effectLst/>
      </p:bgPr>
    </p:bg>
    <p:spTree>
      <p:nvGrpSpPr>
        <p:cNvPr id="1" name="Shape 433"/>
        <p:cNvGrpSpPr/>
        <p:nvPr/>
      </p:nvGrpSpPr>
      <p:grpSpPr>
        <a:xfrm>
          <a:off x="0" y="0"/>
          <a:ext cx="0" cy="0"/>
          <a:chOff x="0" y="0"/>
          <a:chExt cx="0" cy="0"/>
        </a:xfrm>
      </p:grpSpPr>
      <p:sp>
        <p:nvSpPr>
          <p:cNvPr id="434" name="Google Shape;434;g2eb17d90c42_0_86"/>
          <p:cNvSpPr/>
          <p:nvPr/>
        </p:nvSpPr>
        <p:spPr>
          <a:xfrm>
            <a:off x="-872162" y="1807640"/>
            <a:ext cx="2765404" cy="263947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2eb17d90c42_0_86"/>
          <p:cNvSpPr txBox="1"/>
          <p:nvPr/>
        </p:nvSpPr>
        <p:spPr>
          <a:xfrm>
            <a:off x="173001" y="865426"/>
            <a:ext cx="4972200" cy="3348600"/>
          </a:xfrm>
          <a:prstGeom prst="rect">
            <a:avLst/>
          </a:prstGeom>
          <a:noFill/>
          <a:ln>
            <a:noFill/>
          </a:ln>
        </p:spPr>
        <p:txBody>
          <a:bodyPr spcFirstLastPara="1" wrap="square" lIns="0" tIns="0" rIns="0" bIns="0" anchor="t" anchorCtr="0">
            <a:spAutoFit/>
          </a:bodyPr>
          <a:lstStyle/>
          <a:p>
            <a:pPr marL="0" marR="0" lvl="0" indent="0" algn="l" rtl="0">
              <a:lnSpc>
                <a:spcPct val="94002"/>
              </a:lnSpc>
              <a:spcBef>
                <a:spcPts val="0"/>
              </a:spcBef>
              <a:spcAft>
                <a:spcPts val="0"/>
              </a:spcAft>
              <a:buClr>
                <a:srgbClr val="000000"/>
              </a:buClr>
              <a:buSzPts val="23143"/>
              <a:buFont typeface="Arial"/>
              <a:buNone/>
            </a:pPr>
            <a:r>
              <a:rPr lang="en-US" sz="23143" b="0" i="0" u="none" strike="noStrike" cap="none">
                <a:solidFill>
                  <a:srgbClr val="000000"/>
                </a:solidFill>
                <a:latin typeface="Arial"/>
                <a:ea typeface="Arial"/>
                <a:cs typeface="Arial"/>
                <a:sym typeface="Arial"/>
              </a:rPr>
              <a:t>01</a:t>
            </a:r>
            <a:endParaRPr sz="1400" b="0" i="0" u="none" strike="noStrike" cap="none">
              <a:solidFill>
                <a:srgbClr val="000000"/>
              </a:solidFill>
              <a:latin typeface="Arial"/>
              <a:ea typeface="Arial"/>
              <a:cs typeface="Arial"/>
              <a:sym typeface="Arial"/>
            </a:endParaRPr>
          </a:p>
        </p:txBody>
      </p:sp>
      <p:sp>
        <p:nvSpPr>
          <p:cNvPr id="436" name="Google Shape;436;g2eb17d90c42_0_86"/>
          <p:cNvSpPr/>
          <p:nvPr/>
        </p:nvSpPr>
        <p:spPr>
          <a:xfrm>
            <a:off x="6986366" y="4663998"/>
            <a:ext cx="4264719" cy="407051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2eb17d90c42_0_86"/>
          <p:cNvSpPr/>
          <p:nvPr/>
        </p:nvSpPr>
        <p:spPr>
          <a:xfrm rot="-3929096">
            <a:off x="6734750" y="4889543"/>
            <a:ext cx="1393741" cy="1393741"/>
          </a:xfrm>
          <a:custGeom>
            <a:avLst/>
            <a:gdLst/>
            <a:ahLst/>
            <a:cxnLst/>
            <a:rect l="l" t="t" r="r" b="b"/>
            <a:pathLst>
              <a:path w="1393515" h="1393515" extrusionOk="0">
                <a:moveTo>
                  <a:pt x="0" y="0"/>
                </a:moveTo>
                <a:lnTo>
                  <a:pt x="1393514" y="0"/>
                </a:lnTo>
                <a:lnTo>
                  <a:pt x="1393514" y="1393514"/>
                </a:lnTo>
                <a:lnTo>
                  <a:pt x="0" y="1393514"/>
                </a:lnTo>
                <a:lnTo>
                  <a:pt x="0" y="0"/>
                </a:lnTo>
                <a:close/>
              </a:path>
            </a:pathLst>
          </a:custGeom>
          <a:blipFill rotWithShape="1">
            <a:blip r:embed="rId3">
              <a:alphaModFix/>
            </a:blip>
            <a:stretch>
              <a:fillRect l="-105" r="-93"/>
            </a:stretch>
          </a:blipFill>
          <a:ln>
            <a:noFill/>
          </a:ln>
        </p:spPr>
        <p:txBody>
          <a:bodyPr/>
          <a:lstStyle/>
          <a:p>
            <a:endParaRPr lang="en-US"/>
          </a:p>
        </p:txBody>
      </p:sp>
      <p:sp>
        <p:nvSpPr>
          <p:cNvPr id="438" name="Google Shape;438;g2eb17d90c42_0_86"/>
          <p:cNvSpPr/>
          <p:nvPr/>
        </p:nvSpPr>
        <p:spPr>
          <a:xfrm rot="9976565">
            <a:off x="535007" y="3707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5" r="-93"/>
            </a:stretch>
          </a:blipFill>
          <a:ln>
            <a:noFill/>
          </a:ln>
        </p:spPr>
        <p:txBody>
          <a:bodyPr/>
          <a:lstStyle/>
          <a:p>
            <a:endParaRPr lang="en-US"/>
          </a:p>
        </p:txBody>
      </p:sp>
      <p:sp>
        <p:nvSpPr>
          <p:cNvPr id="439" name="Google Shape;439;g2eb17d90c42_0_86"/>
          <p:cNvSpPr/>
          <p:nvPr/>
        </p:nvSpPr>
        <p:spPr>
          <a:xfrm rot="931907">
            <a:off x="3186778" y="5850214"/>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5" r="-93"/>
            </a:stretch>
          </a:blipFill>
          <a:ln>
            <a:noFill/>
          </a:ln>
        </p:spPr>
        <p:txBody>
          <a:bodyPr/>
          <a:lstStyle/>
          <a:p>
            <a:endParaRPr lang="en-US"/>
          </a:p>
        </p:txBody>
      </p:sp>
      <p:sp>
        <p:nvSpPr>
          <p:cNvPr id="440" name="Google Shape;440;g2eb17d90c42_0_86"/>
          <p:cNvSpPr txBox="1"/>
          <p:nvPr/>
        </p:nvSpPr>
        <p:spPr>
          <a:xfrm>
            <a:off x="2765152" y="3718171"/>
            <a:ext cx="62265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Step-by-step guide</a:t>
            </a: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Set up an Account</a:t>
            </a:r>
            <a:endParaRPr sz="1400" b="0" i="0" u="none" strike="noStrike" cap="none">
              <a:solidFill>
                <a:srgbClr val="000000"/>
              </a:solidFill>
              <a:latin typeface="Arial"/>
              <a:ea typeface="Arial"/>
              <a:cs typeface="Arial"/>
              <a:sym typeface="Arial"/>
            </a:endParaRPr>
          </a:p>
        </p:txBody>
      </p:sp>
      <p:sp>
        <p:nvSpPr>
          <p:cNvPr id="441" name="Google Shape;441;g2eb17d90c42_0_86"/>
          <p:cNvSpPr txBox="1"/>
          <p:nvPr/>
        </p:nvSpPr>
        <p:spPr>
          <a:xfrm>
            <a:off x="4038600" y="1025468"/>
            <a:ext cx="5203800" cy="524100"/>
          </a:xfrm>
          <a:prstGeom prst="rect">
            <a:avLst/>
          </a:prstGeom>
          <a:noFill/>
          <a:ln>
            <a:noFill/>
          </a:ln>
        </p:spPr>
        <p:txBody>
          <a:bodyPr spcFirstLastPara="1" wrap="square" lIns="0" tIns="0" rIns="0" bIns="0" anchor="t" anchorCtr="0">
            <a:spAutoFit/>
          </a:bodyPr>
          <a:lstStyle/>
          <a:p>
            <a:pPr marL="0" marR="0" lvl="0" indent="0" algn="l" rtl="0">
              <a:lnSpc>
                <a:spcPct val="94008"/>
              </a:lnSpc>
              <a:spcBef>
                <a:spcPts val="0"/>
              </a:spcBef>
              <a:spcAft>
                <a:spcPts val="0"/>
              </a:spcAft>
              <a:buClr>
                <a:srgbClr val="000000"/>
              </a:buClr>
              <a:buSzPts val="3622"/>
              <a:buFont typeface="Arial"/>
              <a:buNone/>
            </a:pPr>
            <a:r>
              <a:rPr lang="en-US" sz="3622" b="1" i="0" u="none" strike="noStrike" cap="none">
                <a:solidFill>
                  <a:srgbClr val="000000"/>
                </a:solidFill>
                <a:latin typeface="Arial"/>
                <a:ea typeface="Arial"/>
                <a:cs typeface="Arial"/>
                <a:sym typeface="Arial"/>
              </a:rPr>
              <a:t>GETTING STARTED</a:t>
            </a:r>
            <a:endParaRPr sz="1400" b="1" i="0" u="none" strike="noStrike" cap="none">
              <a:solidFill>
                <a:srgbClr val="000000"/>
              </a:solidFill>
              <a:latin typeface="Arial"/>
              <a:ea typeface="Arial"/>
              <a:cs typeface="Arial"/>
              <a:sym typeface="Arial"/>
            </a:endParaRPr>
          </a:p>
        </p:txBody>
      </p:sp>
      <p:sp>
        <p:nvSpPr>
          <p:cNvPr id="442" name="Google Shape;442;g2eb17d90c42_0_86"/>
          <p:cNvSpPr/>
          <p:nvPr/>
        </p:nvSpPr>
        <p:spPr>
          <a:xfrm>
            <a:off x="4038601" y="1798200"/>
            <a:ext cx="4416925" cy="928685"/>
          </a:xfrm>
          <a:custGeom>
            <a:avLst/>
            <a:gdLst/>
            <a:ahLst/>
            <a:cxnLst/>
            <a:rect l="l" t="t" r="r" b="b"/>
            <a:pathLst>
              <a:path w="2773579" h="507478" extrusionOk="0">
                <a:moveTo>
                  <a:pt x="0" y="0"/>
                </a:moveTo>
                <a:lnTo>
                  <a:pt x="2773579" y="0"/>
                </a:lnTo>
                <a:lnTo>
                  <a:pt x="2773579" y="507478"/>
                </a:lnTo>
                <a:lnTo>
                  <a:pt x="0" y="507478"/>
                </a:lnTo>
                <a:lnTo>
                  <a:pt x="0" y="0"/>
                </a:lnTo>
                <a:close/>
              </a:path>
            </a:pathLst>
          </a:custGeom>
          <a:blipFill rotWithShape="1">
            <a:blip r:embed="rId4">
              <a:alphaModFix/>
            </a:blip>
            <a:stretch>
              <a:fillRect t="-223134" b="-22313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 name="Google Shape;443;g2eb17d90c42_0_86"/>
          <p:cNvSpPr txBox="1"/>
          <p:nvPr/>
        </p:nvSpPr>
        <p:spPr>
          <a:xfrm>
            <a:off x="4117350" y="2016600"/>
            <a:ext cx="42594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FFCE2B"/>
                </a:solidFill>
                <a:latin typeface="Montserrat"/>
                <a:ea typeface="Montserrat"/>
                <a:cs typeface="Montserrat"/>
                <a:sym typeface="Montserrat"/>
              </a:rPr>
              <a:t>            ChatGPT</a:t>
            </a:r>
            <a:endParaRPr sz="2500" b="0" i="0" u="none" strike="noStrike" cap="none">
              <a:solidFill>
                <a:srgbClr val="000000"/>
              </a:solidFill>
              <a:latin typeface="Arial"/>
              <a:ea typeface="Arial"/>
              <a:cs typeface="Arial"/>
              <a:sym typeface="Arial"/>
            </a:endParaRPr>
          </a:p>
        </p:txBody>
      </p:sp>
      <p:sp>
        <p:nvSpPr>
          <p:cNvPr id="444" name="Google Shape;444;g2eb17d90c42_0_86"/>
          <p:cNvSpPr/>
          <p:nvPr/>
        </p:nvSpPr>
        <p:spPr>
          <a:xfrm rot="-7371343">
            <a:off x="8215878" y="-474317"/>
            <a:ext cx="998560" cy="998560"/>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5" r="-93"/>
            </a:stretch>
          </a:blipFill>
          <a:ln>
            <a:noFill/>
          </a:ln>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0f7944a3b1_2_3"/>
          <p:cNvSpPr txBox="1"/>
          <p:nvPr/>
        </p:nvSpPr>
        <p:spPr>
          <a:xfrm>
            <a:off x="777775" y="1040525"/>
            <a:ext cx="8345100" cy="443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450">
                <a:solidFill>
                  <a:srgbClr val="444746"/>
                </a:solidFill>
                <a:highlight>
                  <a:srgbClr val="FFFFFF"/>
                </a:highlight>
                <a:latin typeface="Calibri"/>
                <a:ea typeface="Calibri"/>
                <a:cs typeface="Calibri"/>
                <a:sym typeface="Calibri"/>
              </a:rPr>
              <a:t>"I was never comfortable about using it. I didn't even want my students using it. I thought it was just a "cheating" tool for them. After the training I had a better and clear understanding of it. I have talked about it with my students, and have used it a few times already for assistance with in class projects and scenarios."</a:t>
            </a:r>
            <a:endParaRPr sz="38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448"/>
        <p:cNvGrpSpPr/>
        <p:nvPr/>
      </p:nvGrpSpPr>
      <p:grpSpPr>
        <a:xfrm>
          <a:off x="0" y="0"/>
          <a:ext cx="0" cy="0"/>
          <a:chOff x="0" y="0"/>
          <a:chExt cx="0" cy="0"/>
        </a:xfrm>
      </p:grpSpPr>
      <p:sp>
        <p:nvSpPr>
          <p:cNvPr id="449" name="Google Shape;449;g2eb17d90c42_0_100"/>
          <p:cNvSpPr/>
          <p:nvPr/>
        </p:nvSpPr>
        <p:spPr>
          <a:xfrm>
            <a:off x="7591651" y="59078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2eb17d90c42_0_100"/>
          <p:cNvSpPr/>
          <p:nvPr/>
        </p:nvSpPr>
        <p:spPr>
          <a:xfrm>
            <a:off x="8419297" y="1448828"/>
            <a:ext cx="1582611"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2eb17d90c42_0_100"/>
          <p:cNvSpPr txBox="1"/>
          <p:nvPr/>
        </p:nvSpPr>
        <p:spPr>
          <a:xfrm>
            <a:off x="919604" y="437109"/>
            <a:ext cx="7913400" cy="591300"/>
          </a:xfrm>
          <a:prstGeom prst="rect">
            <a:avLst/>
          </a:prstGeom>
          <a:noFill/>
          <a:ln>
            <a:noFill/>
          </a:ln>
        </p:spPr>
        <p:txBody>
          <a:bodyPr spcFirstLastPara="1" wrap="square" lIns="0" tIns="0" rIns="0" bIns="0" anchor="t" anchorCtr="0">
            <a:spAutoFit/>
          </a:bodyPr>
          <a:lstStyle/>
          <a:p>
            <a:pPr marL="0" marR="0" lvl="0" indent="0" algn="l" rtl="0">
              <a:lnSpc>
                <a:spcPct val="94025"/>
              </a:lnSpc>
              <a:spcBef>
                <a:spcPts val="0"/>
              </a:spcBef>
              <a:spcAft>
                <a:spcPts val="0"/>
              </a:spcAft>
              <a:buClr>
                <a:srgbClr val="000000"/>
              </a:buClr>
              <a:buSzPts val="4084"/>
              <a:buFont typeface="Arial"/>
              <a:buNone/>
            </a:pPr>
            <a:r>
              <a:rPr lang="en-US" sz="4084" b="1" i="0" u="none" strike="noStrike" cap="none">
                <a:solidFill>
                  <a:srgbClr val="000000"/>
                </a:solidFill>
                <a:latin typeface="Arial"/>
                <a:ea typeface="Arial"/>
                <a:cs typeface="Arial"/>
                <a:sym typeface="Arial"/>
              </a:rPr>
              <a:t>How can I access ChatGPT?</a:t>
            </a:r>
            <a:endParaRPr sz="1400" b="1" i="0" u="none" strike="noStrike" cap="none">
              <a:solidFill>
                <a:srgbClr val="000000"/>
              </a:solidFill>
              <a:latin typeface="Arial"/>
              <a:ea typeface="Arial"/>
              <a:cs typeface="Arial"/>
              <a:sym typeface="Arial"/>
            </a:endParaRPr>
          </a:p>
        </p:txBody>
      </p:sp>
      <p:sp>
        <p:nvSpPr>
          <p:cNvPr id="452" name="Google Shape;452;g2eb17d90c42_0_100"/>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5" r="-93"/>
            </a:stretch>
          </a:blipFill>
          <a:ln>
            <a:noFill/>
          </a:ln>
        </p:spPr>
        <p:txBody>
          <a:bodyPr/>
          <a:lstStyle/>
          <a:p>
            <a:endParaRPr lang="en-US"/>
          </a:p>
        </p:txBody>
      </p:sp>
      <p:sp>
        <p:nvSpPr>
          <p:cNvPr id="453" name="Google Shape;453;g2eb17d90c42_0_100"/>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5" r="-93"/>
            </a:stretch>
          </a:blipFill>
          <a:ln>
            <a:noFill/>
          </a:ln>
        </p:spPr>
        <p:txBody>
          <a:bodyPr/>
          <a:lstStyle/>
          <a:p>
            <a:endParaRPr lang="en-US"/>
          </a:p>
        </p:txBody>
      </p:sp>
      <p:sp>
        <p:nvSpPr>
          <p:cNvPr id="454" name="Google Shape;454;g2eb17d90c42_0_100"/>
          <p:cNvSpPr/>
          <p:nvPr/>
        </p:nvSpPr>
        <p:spPr>
          <a:xfrm rot="9976565">
            <a:off x="-690656"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5" r="-93"/>
            </a:stretch>
          </a:blipFill>
          <a:ln>
            <a:noFill/>
          </a:ln>
        </p:spPr>
        <p:txBody>
          <a:bodyPr/>
          <a:lstStyle/>
          <a:p>
            <a:endParaRPr lang="en-US"/>
          </a:p>
        </p:txBody>
      </p:sp>
      <p:sp>
        <p:nvSpPr>
          <p:cNvPr id="455" name="Google Shape;455;g2eb17d90c42_0_100"/>
          <p:cNvSpPr txBox="1"/>
          <p:nvPr/>
        </p:nvSpPr>
        <p:spPr>
          <a:xfrm>
            <a:off x="688425" y="1928400"/>
            <a:ext cx="7913400" cy="4926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p:txBody>
      </p:sp>
      <p:sp>
        <p:nvSpPr>
          <p:cNvPr id="456" name="Google Shape;456;g2eb17d90c42_0_100"/>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5" r="-93"/>
            </a:stretch>
          </a:blipFill>
          <a:ln>
            <a:noFill/>
          </a:ln>
        </p:spPr>
        <p:txBody>
          <a:bodyPr/>
          <a:lstStyle/>
          <a:p>
            <a:endParaRPr lang="en-US"/>
          </a:p>
        </p:txBody>
      </p:sp>
      <p:sp>
        <p:nvSpPr>
          <p:cNvPr id="457" name="Google Shape;457;g2eb17d90c42_0_100"/>
          <p:cNvSpPr txBox="1">
            <a:spLocks noGrp="1"/>
          </p:cNvSpPr>
          <p:nvPr>
            <p:ph type="body" idx="1"/>
          </p:nvPr>
        </p:nvSpPr>
        <p:spPr>
          <a:xfrm>
            <a:off x="914400" y="2134945"/>
            <a:ext cx="3804000" cy="82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536"/>
              <a:buNone/>
            </a:pPr>
            <a:r>
              <a:rPr lang="en-US" sz="2820">
                <a:solidFill>
                  <a:schemeClr val="dk1"/>
                </a:solidFill>
              </a:rPr>
              <a:t>On campus</a:t>
            </a:r>
            <a:endParaRPr sz="2820">
              <a:solidFill>
                <a:schemeClr val="dk1"/>
              </a:solidFill>
            </a:endParaRPr>
          </a:p>
        </p:txBody>
      </p:sp>
      <p:sp>
        <p:nvSpPr>
          <p:cNvPr id="458" name="Google Shape;458;g2eb17d90c42_0_100"/>
          <p:cNvSpPr txBox="1">
            <a:spLocks noGrp="1"/>
          </p:cNvSpPr>
          <p:nvPr>
            <p:ph type="body" idx="2"/>
          </p:nvPr>
        </p:nvSpPr>
        <p:spPr>
          <a:xfrm>
            <a:off x="950250" y="3244149"/>
            <a:ext cx="3804000" cy="3265200"/>
          </a:xfrm>
          <a:prstGeom prst="rect">
            <a:avLst/>
          </a:prstGeom>
          <a:noFill/>
          <a:ln>
            <a:noFill/>
          </a:ln>
        </p:spPr>
        <p:txBody>
          <a:bodyPr spcFirstLastPara="1" wrap="square" lIns="91425" tIns="45700" rIns="91425" bIns="45700" anchor="t" anchorCtr="0">
            <a:normAutofit/>
          </a:bodyPr>
          <a:lstStyle/>
          <a:p>
            <a:pPr marL="457200" lvl="0" indent="-381508" algn="l" rtl="0">
              <a:lnSpc>
                <a:spcPct val="90000"/>
              </a:lnSpc>
              <a:spcBef>
                <a:spcPts val="1067"/>
              </a:spcBef>
              <a:spcAft>
                <a:spcPts val="0"/>
              </a:spcAft>
              <a:buClr>
                <a:schemeClr val="dk1"/>
              </a:buClr>
              <a:buSzPts val="2408"/>
              <a:buAutoNum type="arabicPeriod"/>
            </a:pPr>
            <a:r>
              <a:rPr lang="en-US" sz="2760">
                <a:solidFill>
                  <a:schemeClr val="dk1"/>
                </a:solidFill>
              </a:rPr>
              <a:t>Disconnect from campus network</a:t>
            </a:r>
            <a:endParaRPr sz="2760">
              <a:solidFill>
                <a:schemeClr val="dk1"/>
              </a:solidFill>
            </a:endParaRPr>
          </a:p>
          <a:p>
            <a:pPr marL="457200" lvl="0" indent="-381508" algn="l" rtl="0">
              <a:lnSpc>
                <a:spcPct val="90000"/>
              </a:lnSpc>
              <a:spcBef>
                <a:spcPts val="0"/>
              </a:spcBef>
              <a:spcAft>
                <a:spcPts val="0"/>
              </a:spcAft>
              <a:buClr>
                <a:schemeClr val="dk1"/>
              </a:buClr>
              <a:buSzPts val="2408"/>
              <a:buAutoNum type="arabicPeriod"/>
            </a:pPr>
            <a:r>
              <a:rPr lang="en-US" sz="2760">
                <a:solidFill>
                  <a:schemeClr val="dk1"/>
                </a:solidFill>
              </a:rPr>
              <a:t>Connect to Wifi</a:t>
            </a:r>
            <a:endParaRPr sz="2760">
              <a:solidFill>
                <a:schemeClr val="dk1"/>
              </a:solidFill>
            </a:endParaRPr>
          </a:p>
          <a:p>
            <a:pPr marL="457200" lvl="0" indent="-381508" algn="l" rtl="0">
              <a:lnSpc>
                <a:spcPct val="90000"/>
              </a:lnSpc>
              <a:spcBef>
                <a:spcPts val="0"/>
              </a:spcBef>
              <a:spcAft>
                <a:spcPts val="0"/>
              </a:spcAft>
              <a:buClr>
                <a:schemeClr val="dk1"/>
              </a:buClr>
              <a:buSzPts val="2408"/>
              <a:buAutoNum type="arabicPeriod"/>
            </a:pPr>
            <a:r>
              <a:rPr lang="en-US" sz="2760">
                <a:solidFill>
                  <a:schemeClr val="dk1"/>
                </a:solidFill>
              </a:rPr>
              <a:t>In your web browser, go to http://openai.com</a:t>
            </a:r>
            <a:endParaRPr sz="2760">
              <a:solidFill>
                <a:schemeClr val="dk1"/>
              </a:solidFill>
            </a:endParaRPr>
          </a:p>
        </p:txBody>
      </p:sp>
      <p:sp>
        <p:nvSpPr>
          <p:cNvPr id="459" name="Google Shape;459;g2eb17d90c42_0_100"/>
          <p:cNvSpPr txBox="1">
            <a:spLocks noGrp="1"/>
          </p:cNvSpPr>
          <p:nvPr>
            <p:ph type="body" idx="3"/>
          </p:nvPr>
        </p:nvSpPr>
        <p:spPr>
          <a:xfrm>
            <a:off x="5015339" y="2132301"/>
            <a:ext cx="3804000" cy="829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536"/>
              <a:buNone/>
            </a:pPr>
            <a:r>
              <a:rPr lang="en-US" sz="2820">
                <a:solidFill>
                  <a:schemeClr val="dk1"/>
                </a:solidFill>
              </a:rPr>
              <a:t>Anywhere (On your smartphone)</a:t>
            </a:r>
            <a:endParaRPr sz="2820">
              <a:solidFill>
                <a:schemeClr val="dk1"/>
              </a:solidFill>
            </a:endParaRPr>
          </a:p>
        </p:txBody>
      </p:sp>
      <p:sp>
        <p:nvSpPr>
          <p:cNvPr id="460" name="Google Shape;460;g2eb17d90c42_0_100"/>
          <p:cNvSpPr txBox="1">
            <a:spLocks noGrp="1"/>
          </p:cNvSpPr>
          <p:nvPr>
            <p:ph type="body" idx="4"/>
          </p:nvPr>
        </p:nvSpPr>
        <p:spPr>
          <a:xfrm>
            <a:off x="5015350" y="3208301"/>
            <a:ext cx="3804000" cy="3300900"/>
          </a:xfrm>
          <a:prstGeom prst="rect">
            <a:avLst/>
          </a:prstGeom>
          <a:noFill/>
          <a:ln>
            <a:noFill/>
          </a:ln>
        </p:spPr>
        <p:txBody>
          <a:bodyPr spcFirstLastPara="1" wrap="square" lIns="91425" tIns="45700" rIns="91425" bIns="45700" anchor="t" anchorCtr="0">
            <a:normAutofit/>
          </a:bodyPr>
          <a:lstStyle/>
          <a:p>
            <a:pPr marL="457200" lvl="0" indent="-381508" algn="l" rtl="0">
              <a:lnSpc>
                <a:spcPct val="90000"/>
              </a:lnSpc>
              <a:spcBef>
                <a:spcPts val="1067"/>
              </a:spcBef>
              <a:spcAft>
                <a:spcPts val="0"/>
              </a:spcAft>
              <a:buClr>
                <a:schemeClr val="dk1"/>
              </a:buClr>
              <a:buSzPts val="2408"/>
              <a:buAutoNum type="arabicPeriod"/>
            </a:pPr>
            <a:r>
              <a:rPr lang="en-US" sz="2760">
                <a:solidFill>
                  <a:schemeClr val="dk1"/>
                </a:solidFill>
              </a:rPr>
              <a:t>Go to your app store</a:t>
            </a:r>
            <a:endParaRPr sz="2760">
              <a:solidFill>
                <a:schemeClr val="dk1"/>
              </a:solidFill>
            </a:endParaRPr>
          </a:p>
          <a:p>
            <a:pPr marL="457200" lvl="0" indent="-381508" algn="l" rtl="0">
              <a:lnSpc>
                <a:spcPct val="90000"/>
              </a:lnSpc>
              <a:spcBef>
                <a:spcPts val="0"/>
              </a:spcBef>
              <a:spcAft>
                <a:spcPts val="0"/>
              </a:spcAft>
              <a:buClr>
                <a:schemeClr val="dk1"/>
              </a:buClr>
              <a:buSzPts val="2408"/>
              <a:buAutoNum type="arabicPeriod"/>
            </a:pPr>
            <a:r>
              <a:rPr lang="en-US" sz="2760">
                <a:solidFill>
                  <a:schemeClr val="dk1"/>
                </a:solidFill>
              </a:rPr>
              <a:t>Download:  </a:t>
            </a:r>
            <a:endParaRPr sz="2760">
              <a:solidFill>
                <a:schemeClr val="dk1"/>
              </a:solidFill>
            </a:endParaRPr>
          </a:p>
        </p:txBody>
      </p:sp>
      <p:pic>
        <p:nvPicPr>
          <p:cNvPr id="461" name="Google Shape;461;g2eb17d90c42_0_100"/>
          <p:cNvPicPr preferRelativeResize="0"/>
          <p:nvPr/>
        </p:nvPicPr>
        <p:blipFill rotWithShape="1">
          <a:blip r:embed="rId4">
            <a:alphaModFix/>
          </a:blip>
          <a:srcRect/>
          <a:stretch/>
        </p:blipFill>
        <p:spPr>
          <a:xfrm>
            <a:off x="6253500" y="4112675"/>
            <a:ext cx="1884450" cy="643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465"/>
        <p:cNvGrpSpPr/>
        <p:nvPr/>
      </p:nvGrpSpPr>
      <p:grpSpPr>
        <a:xfrm>
          <a:off x="0" y="0"/>
          <a:ext cx="0" cy="0"/>
          <a:chOff x="0" y="0"/>
          <a:chExt cx="0" cy="0"/>
        </a:xfrm>
      </p:grpSpPr>
      <p:sp>
        <p:nvSpPr>
          <p:cNvPr id="466" name="Google Shape;466;p3"/>
          <p:cNvSpPr/>
          <p:nvPr/>
        </p:nvSpPr>
        <p:spPr>
          <a:xfrm>
            <a:off x="7591651" y="59078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467" name="Google Shape;467;p3"/>
          <p:cNvSpPr/>
          <p:nvPr/>
        </p:nvSpPr>
        <p:spPr>
          <a:xfrm>
            <a:off x="8419297" y="1448828"/>
            <a:ext cx="1582611"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468" name="Google Shape;468;p3"/>
          <p:cNvSpPr txBox="1"/>
          <p:nvPr/>
        </p:nvSpPr>
        <p:spPr>
          <a:xfrm>
            <a:off x="919604" y="437109"/>
            <a:ext cx="7913400" cy="591000"/>
          </a:xfrm>
          <a:prstGeom prst="rect">
            <a:avLst/>
          </a:prstGeom>
          <a:noFill/>
          <a:ln>
            <a:noFill/>
          </a:ln>
        </p:spPr>
        <p:txBody>
          <a:bodyPr spcFirstLastPara="1" wrap="square" lIns="0" tIns="0" rIns="0" bIns="0" anchor="t" anchorCtr="0">
            <a:spAutoFit/>
          </a:bodyPr>
          <a:lstStyle/>
          <a:p>
            <a:pPr marL="0" marR="0" lvl="0" indent="0" algn="l" rtl="0">
              <a:lnSpc>
                <a:spcPct val="94025"/>
              </a:lnSpc>
              <a:spcBef>
                <a:spcPts val="0"/>
              </a:spcBef>
              <a:spcAft>
                <a:spcPts val="0"/>
              </a:spcAft>
              <a:buClr>
                <a:srgbClr val="000000"/>
              </a:buClr>
              <a:buSzPts val="4084"/>
              <a:buFont typeface="Corbel"/>
              <a:buNone/>
            </a:pPr>
            <a:r>
              <a:rPr lang="en-US" sz="4084" b="1" i="0" u="none" strike="noStrike" cap="none">
                <a:solidFill>
                  <a:srgbClr val="000000"/>
                </a:solidFill>
                <a:latin typeface="Corbel"/>
                <a:ea typeface="Corbel"/>
                <a:cs typeface="Corbel"/>
                <a:sym typeface="Corbel"/>
              </a:rPr>
              <a:t>Setting  up your account</a:t>
            </a:r>
            <a:endParaRPr sz="1800" b="1" i="0" u="none" strike="noStrike" cap="none">
              <a:solidFill>
                <a:schemeClr val="dk1"/>
              </a:solidFill>
              <a:latin typeface="Corbel"/>
              <a:ea typeface="Corbel"/>
              <a:cs typeface="Corbel"/>
              <a:sym typeface="Corbel"/>
            </a:endParaRPr>
          </a:p>
        </p:txBody>
      </p:sp>
      <p:sp>
        <p:nvSpPr>
          <p:cNvPr id="469" name="Google Shape;469;p3"/>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0" r="-98"/>
            </a:stretch>
          </a:blipFill>
          <a:ln>
            <a:noFill/>
          </a:ln>
        </p:spPr>
        <p:txBody>
          <a:bodyPr/>
          <a:lstStyle/>
          <a:p>
            <a:endParaRPr lang="en-US"/>
          </a:p>
        </p:txBody>
      </p:sp>
      <p:sp>
        <p:nvSpPr>
          <p:cNvPr id="470" name="Google Shape;470;p3"/>
          <p:cNvSpPr/>
          <p:nvPr/>
        </p:nvSpPr>
        <p:spPr>
          <a:xfrm rot="-10277069">
            <a:off x="-84827" y="6520311"/>
            <a:ext cx="998607" cy="998607"/>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0" r="-98"/>
            </a:stretch>
          </a:blipFill>
          <a:ln>
            <a:noFill/>
          </a:ln>
        </p:spPr>
        <p:txBody>
          <a:bodyPr/>
          <a:lstStyle/>
          <a:p>
            <a:endParaRPr lang="en-US"/>
          </a:p>
        </p:txBody>
      </p:sp>
      <p:sp>
        <p:nvSpPr>
          <p:cNvPr id="471" name="Google Shape;471;p3"/>
          <p:cNvSpPr/>
          <p:nvPr/>
        </p:nvSpPr>
        <p:spPr>
          <a:xfrm rot="9975527">
            <a:off x="-689164" y="215318"/>
            <a:ext cx="1378329" cy="137832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0" r="-98"/>
            </a:stretch>
          </a:blipFill>
          <a:ln>
            <a:noFill/>
          </a:ln>
        </p:spPr>
        <p:txBody>
          <a:bodyPr/>
          <a:lstStyle/>
          <a:p>
            <a:endParaRPr lang="en-US"/>
          </a:p>
        </p:txBody>
      </p:sp>
      <p:sp>
        <p:nvSpPr>
          <p:cNvPr id="472" name="Google Shape;472;p3"/>
          <p:cNvSpPr txBox="1"/>
          <p:nvPr/>
        </p:nvSpPr>
        <p:spPr>
          <a:xfrm>
            <a:off x="688425" y="1928400"/>
            <a:ext cx="7913400" cy="2678400"/>
          </a:xfrm>
          <a:prstGeom prst="rect">
            <a:avLst/>
          </a:prstGeom>
          <a:noFill/>
          <a:ln>
            <a:noFill/>
          </a:ln>
        </p:spPr>
        <p:txBody>
          <a:bodyPr spcFirstLastPara="1" wrap="square" lIns="0" tIns="0" rIns="0" bIns="0" anchor="t" anchorCtr="0">
            <a:spAutoFit/>
          </a:bodyPr>
          <a:lstStyle/>
          <a:p>
            <a:pPr marL="457200" marR="0" lvl="0" indent="-412750" algn="l" rtl="0">
              <a:lnSpc>
                <a:spcPct val="100000"/>
              </a:lnSpc>
              <a:spcBef>
                <a:spcPts val="0"/>
              </a:spcBef>
              <a:spcAft>
                <a:spcPts val="0"/>
              </a:spcAft>
              <a:buClr>
                <a:schemeClr val="dk1"/>
              </a:buClr>
              <a:buSzPts val="2900"/>
              <a:buFont typeface="Calibri"/>
              <a:buAutoNum type="arabicPeriod"/>
            </a:pPr>
            <a:r>
              <a:rPr lang="en-US" sz="2900" b="0" i="0" u="none" strike="noStrike" cap="none">
                <a:solidFill>
                  <a:schemeClr val="dk1"/>
                </a:solidFill>
                <a:latin typeface="Calibri"/>
                <a:ea typeface="Calibri"/>
                <a:cs typeface="Calibri"/>
                <a:sym typeface="Calibri"/>
              </a:rPr>
              <a:t>Click on “Sign Up” and enter your email</a:t>
            </a:r>
            <a:endParaRPr sz="2900" b="0" i="0" u="none" strike="noStrike" cap="none">
              <a:solidFill>
                <a:schemeClr val="dk1"/>
              </a:solidFill>
              <a:latin typeface="Calibri"/>
              <a:ea typeface="Calibri"/>
              <a:cs typeface="Calibri"/>
              <a:sym typeface="Calibri"/>
            </a:endParaRPr>
          </a:p>
          <a:p>
            <a:pPr marL="457200" marR="0" lvl="0" indent="-412750" algn="l" rtl="0">
              <a:lnSpc>
                <a:spcPct val="100000"/>
              </a:lnSpc>
              <a:spcBef>
                <a:spcPts val="0"/>
              </a:spcBef>
              <a:spcAft>
                <a:spcPts val="0"/>
              </a:spcAft>
              <a:buClr>
                <a:schemeClr val="dk1"/>
              </a:buClr>
              <a:buSzPts val="2900"/>
              <a:buFont typeface="Calibri"/>
              <a:buAutoNum type="arabicPeriod"/>
            </a:pPr>
            <a:r>
              <a:rPr lang="en-US" sz="2900" b="0" i="0" u="none" strike="noStrike" cap="none">
                <a:solidFill>
                  <a:schemeClr val="dk1"/>
                </a:solidFill>
                <a:latin typeface="Calibri"/>
                <a:ea typeface="Calibri"/>
                <a:cs typeface="Calibri"/>
                <a:sym typeface="Calibri"/>
              </a:rPr>
              <a:t>Verify your email and complete the registration process</a:t>
            </a:r>
            <a:endParaRPr sz="2900" b="0" i="0" u="none" strike="noStrike" cap="none">
              <a:solidFill>
                <a:schemeClr val="dk1"/>
              </a:solidFill>
              <a:latin typeface="Calibri"/>
              <a:ea typeface="Calibri"/>
              <a:cs typeface="Calibri"/>
              <a:sym typeface="Calibri"/>
            </a:endParaRPr>
          </a:p>
          <a:p>
            <a:pPr marL="457200" marR="0" lvl="0" indent="-412750" algn="l" rtl="0">
              <a:lnSpc>
                <a:spcPct val="100000"/>
              </a:lnSpc>
              <a:spcBef>
                <a:spcPts val="0"/>
              </a:spcBef>
              <a:spcAft>
                <a:spcPts val="0"/>
              </a:spcAft>
              <a:buClr>
                <a:schemeClr val="dk1"/>
              </a:buClr>
              <a:buSzPts val="2900"/>
              <a:buFont typeface="Calibri"/>
              <a:buAutoNum type="arabicPeriod"/>
            </a:pPr>
            <a:r>
              <a:rPr lang="en-US" sz="2900" b="0" i="0" u="none" strike="noStrike" cap="none">
                <a:solidFill>
                  <a:schemeClr val="dk1"/>
                </a:solidFill>
                <a:latin typeface="Calibri"/>
                <a:ea typeface="Calibri"/>
                <a:cs typeface="Calibri"/>
                <a:sym typeface="Calibri"/>
              </a:rPr>
              <a:t>Login to new account on the app or at http://openai.com</a:t>
            </a:r>
            <a:endParaRPr sz="2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473" name="Google Shape;473;p3"/>
          <p:cNvSpPr/>
          <p:nvPr/>
        </p:nvSpPr>
        <p:spPr>
          <a:xfrm rot="931095">
            <a:off x="8807358" y="115384"/>
            <a:ext cx="998607" cy="998607"/>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0" r="-98"/>
            </a:stretch>
          </a:blipFill>
          <a:ln>
            <a:noFill/>
          </a:ln>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477"/>
        <p:cNvGrpSpPr/>
        <p:nvPr/>
      </p:nvGrpSpPr>
      <p:grpSpPr>
        <a:xfrm>
          <a:off x="0" y="0"/>
          <a:ext cx="0" cy="0"/>
          <a:chOff x="0" y="0"/>
          <a:chExt cx="0" cy="0"/>
        </a:xfrm>
      </p:grpSpPr>
      <p:sp>
        <p:nvSpPr>
          <p:cNvPr id="478" name="Google Shape;478;g2eb17d90c42_2_28"/>
          <p:cNvSpPr/>
          <p:nvPr/>
        </p:nvSpPr>
        <p:spPr>
          <a:xfrm>
            <a:off x="7591651" y="59078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479" name="Google Shape;479;g2eb17d90c42_2_28"/>
          <p:cNvSpPr/>
          <p:nvPr/>
        </p:nvSpPr>
        <p:spPr>
          <a:xfrm>
            <a:off x="8419297" y="1448828"/>
            <a:ext cx="1582611"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480" name="Google Shape;480;g2eb17d90c42_2_28"/>
          <p:cNvSpPr txBox="1"/>
          <p:nvPr/>
        </p:nvSpPr>
        <p:spPr>
          <a:xfrm>
            <a:off x="919604" y="437109"/>
            <a:ext cx="7913400" cy="591000"/>
          </a:xfrm>
          <a:prstGeom prst="rect">
            <a:avLst/>
          </a:prstGeom>
          <a:noFill/>
          <a:ln>
            <a:noFill/>
          </a:ln>
        </p:spPr>
        <p:txBody>
          <a:bodyPr spcFirstLastPara="1" wrap="square" lIns="0" tIns="0" rIns="0" bIns="0" anchor="t" anchorCtr="0">
            <a:spAutoFit/>
          </a:bodyPr>
          <a:lstStyle/>
          <a:p>
            <a:pPr marL="0" marR="0" lvl="0" indent="0" algn="l" rtl="0">
              <a:lnSpc>
                <a:spcPct val="94025"/>
              </a:lnSpc>
              <a:spcBef>
                <a:spcPts val="0"/>
              </a:spcBef>
              <a:spcAft>
                <a:spcPts val="0"/>
              </a:spcAft>
              <a:buClr>
                <a:srgbClr val="000000"/>
              </a:buClr>
              <a:buSzPts val="4084"/>
              <a:buFont typeface="Corbel"/>
              <a:buNone/>
            </a:pPr>
            <a:r>
              <a:rPr lang="en-US" sz="4084" b="1" i="0" u="none" strike="noStrike" cap="none">
                <a:solidFill>
                  <a:srgbClr val="000000"/>
                </a:solidFill>
                <a:latin typeface="Corbel"/>
                <a:ea typeface="Corbel"/>
                <a:cs typeface="Corbel"/>
                <a:sym typeface="Corbel"/>
              </a:rPr>
              <a:t>Custom Instructions!</a:t>
            </a:r>
            <a:endParaRPr sz="1800" b="1" i="0" u="none" strike="noStrike" cap="none">
              <a:solidFill>
                <a:schemeClr val="dk1"/>
              </a:solidFill>
              <a:latin typeface="Corbel"/>
              <a:ea typeface="Corbel"/>
              <a:cs typeface="Corbel"/>
              <a:sym typeface="Corbel"/>
            </a:endParaRPr>
          </a:p>
        </p:txBody>
      </p:sp>
      <p:sp>
        <p:nvSpPr>
          <p:cNvPr id="481" name="Google Shape;481;g2eb17d90c42_2_28"/>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95" r="-102"/>
            </a:stretch>
          </a:blipFill>
          <a:ln>
            <a:noFill/>
          </a:ln>
        </p:spPr>
        <p:txBody>
          <a:bodyPr/>
          <a:lstStyle/>
          <a:p>
            <a:endParaRPr lang="en-US"/>
          </a:p>
        </p:txBody>
      </p:sp>
      <p:sp>
        <p:nvSpPr>
          <p:cNvPr id="482" name="Google Shape;482;g2eb17d90c42_2_28"/>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95" r="-102"/>
            </a:stretch>
          </a:blipFill>
          <a:ln>
            <a:noFill/>
          </a:ln>
        </p:spPr>
        <p:txBody>
          <a:bodyPr/>
          <a:lstStyle/>
          <a:p>
            <a:endParaRPr lang="en-US"/>
          </a:p>
        </p:txBody>
      </p:sp>
      <p:sp>
        <p:nvSpPr>
          <p:cNvPr id="483" name="Google Shape;483;g2eb17d90c42_2_28"/>
          <p:cNvSpPr/>
          <p:nvPr/>
        </p:nvSpPr>
        <p:spPr>
          <a:xfrm rot="9976565">
            <a:off x="-690656"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95" r="-102"/>
            </a:stretch>
          </a:blipFill>
          <a:ln>
            <a:noFill/>
          </a:ln>
        </p:spPr>
        <p:txBody>
          <a:bodyPr/>
          <a:lstStyle/>
          <a:p>
            <a:endParaRPr lang="en-US"/>
          </a:p>
        </p:txBody>
      </p:sp>
      <p:sp>
        <p:nvSpPr>
          <p:cNvPr id="484" name="Google Shape;484;g2eb17d90c42_2_28"/>
          <p:cNvSpPr txBox="1"/>
          <p:nvPr/>
        </p:nvSpPr>
        <p:spPr>
          <a:xfrm>
            <a:off x="688425" y="1928400"/>
            <a:ext cx="3506700" cy="4910100"/>
          </a:xfrm>
          <a:prstGeom prst="rect">
            <a:avLst/>
          </a:prstGeom>
          <a:noFill/>
          <a:ln>
            <a:noFill/>
          </a:ln>
        </p:spPr>
        <p:txBody>
          <a:bodyPr spcFirstLastPara="1" wrap="square" lIns="0" tIns="0" rIns="0" bIns="0" anchor="t" anchorCtr="0">
            <a:spAutoFit/>
          </a:bodyPr>
          <a:lstStyle/>
          <a:p>
            <a:pPr marL="457200" marR="0" lvl="0" indent="-412750" algn="l" rtl="0">
              <a:lnSpc>
                <a:spcPct val="100000"/>
              </a:lnSpc>
              <a:spcBef>
                <a:spcPts val="0"/>
              </a:spcBef>
              <a:spcAft>
                <a:spcPts val="0"/>
              </a:spcAft>
              <a:buClr>
                <a:schemeClr val="dk1"/>
              </a:buClr>
              <a:buSzPts val="2900"/>
              <a:buFont typeface="Calibri"/>
              <a:buAutoNum type="arabicPeriod"/>
            </a:pPr>
            <a:r>
              <a:rPr lang="en-US" sz="2900" b="0" i="0" u="none" strike="noStrike" cap="none">
                <a:solidFill>
                  <a:schemeClr val="dk1"/>
                </a:solidFill>
                <a:latin typeface="Calibri"/>
                <a:ea typeface="Calibri"/>
                <a:cs typeface="Calibri"/>
                <a:sym typeface="Calibri"/>
              </a:rPr>
              <a:t>Click on your name icon (bottom left)</a:t>
            </a:r>
            <a:endParaRPr sz="2900" b="0" i="0" u="none" strike="noStrike" cap="none">
              <a:solidFill>
                <a:schemeClr val="dk1"/>
              </a:solidFill>
              <a:latin typeface="Calibri"/>
              <a:ea typeface="Calibri"/>
              <a:cs typeface="Calibri"/>
              <a:sym typeface="Calibri"/>
            </a:endParaRPr>
          </a:p>
          <a:p>
            <a:pPr marL="457200" marR="0" lvl="0" indent="-412750" algn="l" rtl="0">
              <a:lnSpc>
                <a:spcPct val="100000"/>
              </a:lnSpc>
              <a:spcBef>
                <a:spcPts val="0"/>
              </a:spcBef>
              <a:spcAft>
                <a:spcPts val="0"/>
              </a:spcAft>
              <a:buClr>
                <a:schemeClr val="dk1"/>
              </a:buClr>
              <a:buSzPts val="2900"/>
              <a:buFont typeface="Calibri"/>
              <a:buAutoNum type="arabicPeriod"/>
            </a:pPr>
            <a:r>
              <a:rPr lang="en-US" sz="2900" b="0" i="0" u="none" strike="noStrike" cap="none">
                <a:solidFill>
                  <a:schemeClr val="dk1"/>
                </a:solidFill>
                <a:latin typeface="Calibri"/>
                <a:ea typeface="Calibri"/>
                <a:cs typeface="Calibri"/>
                <a:sym typeface="Calibri"/>
              </a:rPr>
              <a:t>Click “Personalization”</a:t>
            </a:r>
            <a:endParaRPr sz="2900" b="0" i="0" u="none" strike="noStrike" cap="none">
              <a:solidFill>
                <a:schemeClr val="dk1"/>
              </a:solidFill>
              <a:latin typeface="Calibri"/>
              <a:ea typeface="Calibri"/>
              <a:cs typeface="Calibri"/>
              <a:sym typeface="Calibri"/>
            </a:endParaRPr>
          </a:p>
          <a:p>
            <a:pPr marL="457200" marR="0" lvl="0" indent="-412750" algn="l" rtl="0">
              <a:lnSpc>
                <a:spcPct val="100000"/>
              </a:lnSpc>
              <a:spcBef>
                <a:spcPts val="0"/>
              </a:spcBef>
              <a:spcAft>
                <a:spcPts val="0"/>
              </a:spcAft>
              <a:buClr>
                <a:schemeClr val="dk1"/>
              </a:buClr>
              <a:buSzPts val="2900"/>
              <a:buFont typeface="Calibri"/>
              <a:buAutoNum type="arabicPeriod"/>
            </a:pPr>
            <a:r>
              <a:rPr lang="en-US" sz="2900" b="0" i="0" u="none" strike="noStrike" cap="none">
                <a:solidFill>
                  <a:schemeClr val="dk1"/>
                </a:solidFill>
                <a:latin typeface="Calibri"/>
                <a:ea typeface="Calibri"/>
                <a:cs typeface="Calibri"/>
                <a:sym typeface="Calibri"/>
              </a:rPr>
              <a:t>Click “Custom Instructions”</a:t>
            </a:r>
            <a:endParaRPr sz="2900" b="0" i="0" u="none" strike="noStrike" cap="none">
              <a:solidFill>
                <a:schemeClr val="dk1"/>
              </a:solidFill>
              <a:latin typeface="Calibri"/>
              <a:ea typeface="Calibri"/>
              <a:cs typeface="Calibri"/>
              <a:sym typeface="Calibri"/>
            </a:endParaRPr>
          </a:p>
          <a:p>
            <a:pPr marL="457200" marR="0" lvl="0" indent="-412750" algn="l" rtl="0">
              <a:lnSpc>
                <a:spcPct val="100000"/>
              </a:lnSpc>
              <a:spcBef>
                <a:spcPts val="0"/>
              </a:spcBef>
              <a:spcAft>
                <a:spcPts val="0"/>
              </a:spcAft>
              <a:buClr>
                <a:schemeClr val="dk1"/>
              </a:buClr>
              <a:buSzPts val="2900"/>
              <a:buFont typeface="Calibri"/>
              <a:buAutoNum type="arabicPeriod"/>
            </a:pPr>
            <a:r>
              <a:rPr lang="en-US" sz="2900" b="0" i="0" u="none" strike="noStrike" cap="none">
                <a:solidFill>
                  <a:schemeClr val="dk1"/>
                </a:solidFill>
                <a:latin typeface="Calibri"/>
                <a:ea typeface="Calibri"/>
                <a:cs typeface="Calibri"/>
                <a:sym typeface="Calibri"/>
              </a:rPr>
              <a:t>Answer questions to apply to all of your ChatGPT conversations.</a:t>
            </a:r>
            <a:endParaRPr sz="29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900"/>
              <a:buFont typeface="Arial"/>
              <a:buNone/>
            </a:pPr>
            <a:endParaRPr sz="2900" b="0" i="0" u="none" strike="noStrike" cap="none">
              <a:solidFill>
                <a:schemeClr val="dk1"/>
              </a:solidFill>
              <a:latin typeface="Calibri"/>
              <a:ea typeface="Calibri"/>
              <a:cs typeface="Calibri"/>
              <a:sym typeface="Calibri"/>
            </a:endParaRPr>
          </a:p>
        </p:txBody>
      </p:sp>
      <p:sp>
        <p:nvSpPr>
          <p:cNvPr id="485" name="Google Shape;485;g2eb17d90c42_2_28"/>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95" r="-102"/>
            </a:stretch>
          </a:blipFill>
          <a:ln>
            <a:noFill/>
          </a:ln>
        </p:spPr>
        <p:txBody>
          <a:bodyPr/>
          <a:lstStyle/>
          <a:p>
            <a:endParaRPr lang="en-US"/>
          </a:p>
        </p:txBody>
      </p:sp>
      <p:pic>
        <p:nvPicPr>
          <p:cNvPr id="486" name="Google Shape;486;g2eb17d90c42_2_28"/>
          <p:cNvPicPr preferRelativeResize="0"/>
          <p:nvPr/>
        </p:nvPicPr>
        <p:blipFill rotWithShape="1">
          <a:blip r:embed="rId4">
            <a:alphaModFix/>
          </a:blip>
          <a:srcRect/>
          <a:stretch/>
        </p:blipFill>
        <p:spPr>
          <a:xfrm>
            <a:off x="5666150" y="338379"/>
            <a:ext cx="3339251" cy="65631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490"/>
        <p:cNvGrpSpPr/>
        <p:nvPr/>
      </p:nvGrpSpPr>
      <p:grpSpPr>
        <a:xfrm>
          <a:off x="0" y="0"/>
          <a:ext cx="0" cy="0"/>
          <a:chOff x="0" y="0"/>
          <a:chExt cx="0" cy="0"/>
        </a:xfrm>
      </p:grpSpPr>
      <p:sp>
        <p:nvSpPr>
          <p:cNvPr id="491" name="Google Shape;491;g2eb17d90c42_2_45"/>
          <p:cNvSpPr txBox="1"/>
          <p:nvPr/>
        </p:nvSpPr>
        <p:spPr>
          <a:xfrm>
            <a:off x="919604" y="437109"/>
            <a:ext cx="7913400" cy="591000"/>
          </a:xfrm>
          <a:prstGeom prst="rect">
            <a:avLst/>
          </a:prstGeom>
          <a:noFill/>
          <a:ln>
            <a:noFill/>
          </a:ln>
        </p:spPr>
        <p:txBody>
          <a:bodyPr spcFirstLastPara="1" wrap="square" lIns="0" tIns="0" rIns="0" bIns="0" anchor="t" anchorCtr="0">
            <a:spAutoFit/>
          </a:bodyPr>
          <a:lstStyle/>
          <a:p>
            <a:pPr marL="0" marR="0" lvl="0" indent="0" algn="l" rtl="0">
              <a:lnSpc>
                <a:spcPct val="94025"/>
              </a:lnSpc>
              <a:spcBef>
                <a:spcPts val="0"/>
              </a:spcBef>
              <a:spcAft>
                <a:spcPts val="0"/>
              </a:spcAft>
              <a:buClr>
                <a:srgbClr val="000000"/>
              </a:buClr>
              <a:buSzPts val="4084"/>
              <a:buFont typeface="Corbel"/>
              <a:buNone/>
            </a:pPr>
            <a:r>
              <a:rPr lang="en-US" sz="4084" b="1" i="0" u="none" strike="noStrike" cap="none">
                <a:solidFill>
                  <a:srgbClr val="000000"/>
                </a:solidFill>
                <a:latin typeface="Corbel"/>
                <a:ea typeface="Corbel"/>
                <a:cs typeface="Corbel"/>
                <a:sym typeface="Corbel"/>
              </a:rPr>
              <a:t>Custom Instructions!</a:t>
            </a:r>
            <a:endParaRPr sz="1800" b="1" i="0" u="none" strike="noStrike" cap="none">
              <a:solidFill>
                <a:schemeClr val="dk1"/>
              </a:solidFill>
              <a:latin typeface="Corbel"/>
              <a:ea typeface="Corbel"/>
              <a:cs typeface="Corbel"/>
              <a:sym typeface="Corbel"/>
            </a:endParaRPr>
          </a:p>
        </p:txBody>
      </p:sp>
      <p:sp>
        <p:nvSpPr>
          <p:cNvPr id="492" name="Google Shape;492;g2eb17d90c42_2_45"/>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95" r="-102"/>
            </a:stretch>
          </a:blipFill>
          <a:ln>
            <a:noFill/>
          </a:ln>
        </p:spPr>
        <p:txBody>
          <a:bodyPr/>
          <a:lstStyle/>
          <a:p>
            <a:endParaRPr lang="en-US"/>
          </a:p>
        </p:txBody>
      </p:sp>
      <p:sp>
        <p:nvSpPr>
          <p:cNvPr id="493" name="Google Shape;493;g2eb17d90c42_2_45"/>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95" r="-102"/>
            </a:stretch>
          </a:blipFill>
          <a:ln>
            <a:noFill/>
          </a:ln>
        </p:spPr>
        <p:txBody>
          <a:bodyPr/>
          <a:lstStyle/>
          <a:p>
            <a:endParaRPr lang="en-US"/>
          </a:p>
        </p:txBody>
      </p:sp>
      <p:sp>
        <p:nvSpPr>
          <p:cNvPr id="494" name="Google Shape;494;g2eb17d90c42_2_45"/>
          <p:cNvSpPr/>
          <p:nvPr/>
        </p:nvSpPr>
        <p:spPr>
          <a:xfrm rot="9976565">
            <a:off x="-690656"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95" r="-102"/>
            </a:stretch>
          </a:blipFill>
          <a:ln>
            <a:noFill/>
          </a:ln>
        </p:spPr>
        <p:txBody>
          <a:bodyPr/>
          <a:lstStyle/>
          <a:p>
            <a:endParaRPr lang="en-US"/>
          </a:p>
        </p:txBody>
      </p:sp>
      <p:sp>
        <p:nvSpPr>
          <p:cNvPr id="495" name="Google Shape;495;g2eb17d90c42_2_45"/>
          <p:cNvSpPr/>
          <p:nvPr/>
        </p:nvSpPr>
        <p:spPr>
          <a:xfrm rot="931907">
            <a:off x="8948343" y="-15727"/>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95" r="-102"/>
            </a:stretch>
          </a:blipFill>
          <a:ln>
            <a:noFill/>
          </a:ln>
        </p:spPr>
        <p:txBody>
          <a:bodyPr/>
          <a:lstStyle/>
          <a:p>
            <a:endParaRPr lang="en-US"/>
          </a:p>
        </p:txBody>
      </p:sp>
      <p:pic>
        <p:nvPicPr>
          <p:cNvPr id="496" name="Google Shape;496;g2eb17d90c42_2_45"/>
          <p:cNvPicPr preferRelativeResize="0"/>
          <p:nvPr/>
        </p:nvPicPr>
        <p:blipFill rotWithShape="1">
          <a:blip r:embed="rId4">
            <a:alphaModFix/>
          </a:blip>
          <a:srcRect/>
          <a:stretch/>
        </p:blipFill>
        <p:spPr>
          <a:xfrm>
            <a:off x="1109300" y="1097200"/>
            <a:ext cx="2992501" cy="5944351"/>
          </a:xfrm>
          <a:prstGeom prst="rect">
            <a:avLst/>
          </a:prstGeom>
          <a:noFill/>
          <a:ln w="28575" cap="flat" cmpd="sng">
            <a:solidFill>
              <a:schemeClr val="dk2"/>
            </a:solidFill>
            <a:prstDash val="solid"/>
            <a:round/>
            <a:headEnd type="none" w="sm" len="sm"/>
            <a:tailEnd type="none" w="sm" len="sm"/>
          </a:ln>
        </p:spPr>
      </p:pic>
      <p:pic>
        <p:nvPicPr>
          <p:cNvPr id="497" name="Google Shape;497;g2eb17d90c42_2_45"/>
          <p:cNvPicPr preferRelativeResize="0"/>
          <p:nvPr/>
        </p:nvPicPr>
        <p:blipFill rotWithShape="1">
          <a:blip r:embed="rId5">
            <a:alphaModFix/>
          </a:blip>
          <a:srcRect/>
          <a:stretch/>
        </p:blipFill>
        <p:spPr>
          <a:xfrm>
            <a:off x="5263525" y="1044000"/>
            <a:ext cx="3037193" cy="6050749"/>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501"/>
        <p:cNvGrpSpPr/>
        <p:nvPr/>
      </p:nvGrpSpPr>
      <p:grpSpPr>
        <a:xfrm>
          <a:off x="0" y="0"/>
          <a:ext cx="0" cy="0"/>
          <a:chOff x="0" y="0"/>
          <a:chExt cx="0" cy="0"/>
        </a:xfrm>
      </p:grpSpPr>
      <p:sp>
        <p:nvSpPr>
          <p:cNvPr id="502" name="Google Shape;502;g2ecff5f55fb_0_74"/>
          <p:cNvSpPr txBox="1"/>
          <p:nvPr/>
        </p:nvSpPr>
        <p:spPr>
          <a:xfrm>
            <a:off x="721000" y="437100"/>
            <a:ext cx="8231400" cy="591000"/>
          </a:xfrm>
          <a:prstGeom prst="rect">
            <a:avLst/>
          </a:prstGeom>
          <a:noFill/>
          <a:ln>
            <a:noFill/>
          </a:ln>
        </p:spPr>
        <p:txBody>
          <a:bodyPr spcFirstLastPara="1" wrap="square" lIns="0" tIns="0" rIns="0" bIns="0" anchor="t" anchorCtr="0">
            <a:spAutoFit/>
          </a:bodyPr>
          <a:lstStyle/>
          <a:p>
            <a:pPr marL="0" marR="0" lvl="0" indent="0" algn="ctr" rtl="0">
              <a:lnSpc>
                <a:spcPct val="94025"/>
              </a:lnSpc>
              <a:spcBef>
                <a:spcPts val="0"/>
              </a:spcBef>
              <a:spcAft>
                <a:spcPts val="0"/>
              </a:spcAft>
              <a:buClr>
                <a:srgbClr val="000000"/>
              </a:buClr>
              <a:buSzPts val="4084"/>
              <a:buFont typeface="Corbel"/>
              <a:buNone/>
            </a:pPr>
            <a:r>
              <a:rPr lang="en-US" sz="4084" b="1" i="0" u="none" strike="noStrike" cap="none">
                <a:solidFill>
                  <a:srgbClr val="000000"/>
                </a:solidFill>
                <a:latin typeface="Corbel"/>
                <a:ea typeface="Corbel"/>
                <a:cs typeface="Corbel"/>
                <a:sym typeface="Corbel"/>
              </a:rPr>
              <a:t>Customize your Responses (Laptop)</a:t>
            </a:r>
            <a:endParaRPr sz="1800" b="1" i="0" u="none" strike="noStrike" cap="none">
              <a:solidFill>
                <a:schemeClr val="dk1"/>
              </a:solidFill>
              <a:latin typeface="Corbel"/>
              <a:ea typeface="Corbel"/>
              <a:cs typeface="Corbel"/>
              <a:sym typeface="Corbel"/>
            </a:endParaRPr>
          </a:p>
        </p:txBody>
      </p:sp>
      <p:sp>
        <p:nvSpPr>
          <p:cNvPr id="503" name="Google Shape;503;g2ecff5f55fb_0_74"/>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97" r="-97"/>
            </a:stretch>
          </a:blipFill>
          <a:ln>
            <a:noFill/>
          </a:ln>
        </p:spPr>
        <p:txBody>
          <a:bodyPr/>
          <a:lstStyle/>
          <a:p>
            <a:endParaRPr lang="en-US"/>
          </a:p>
        </p:txBody>
      </p:sp>
      <p:sp>
        <p:nvSpPr>
          <p:cNvPr id="504" name="Google Shape;504;g2ecff5f55fb_0_74"/>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97" r="-97"/>
            </a:stretch>
          </a:blipFill>
          <a:ln>
            <a:noFill/>
          </a:ln>
        </p:spPr>
        <p:txBody>
          <a:bodyPr/>
          <a:lstStyle/>
          <a:p>
            <a:endParaRPr lang="en-US"/>
          </a:p>
        </p:txBody>
      </p:sp>
      <p:sp>
        <p:nvSpPr>
          <p:cNvPr id="505" name="Google Shape;505;g2ecff5f55fb_0_74"/>
          <p:cNvSpPr/>
          <p:nvPr/>
        </p:nvSpPr>
        <p:spPr>
          <a:xfrm rot="9976565">
            <a:off x="-690655"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97" r="-97"/>
            </a:stretch>
          </a:blipFill>
          <a:ln>
            <a:noFill/>
          </a:ln>
        </p:spPr>
        <p:txBody>
          <a:bodyPr/>
          <a:lstStyle/>
          <a:p>
            <a:endParaRPr lang="en-US"/>
          </a:p>
        </p:txBody>
      </p:sp>
      <p:sp>
        <p:nvSpPr>
          <p:cNvPr id="506" name="Google Shape;506;g2ecff5f55fb_0_74"/>
          <p:cNvSpPr/>
          <p:nvPr/>
        </p:nvSpPr>
        <p:spPr>
          <a:xfrm rot="931907">
            <a:off x="8948343" y="-15727"/>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97" r="-97"/>
            </a:stretch>
          </a:blipFill>
          <a:ln>
            <a:noFill/>
          </a:ln>
        </p:spPr>
        <p:txBody>
          <a:bodyPr/>
          <a:lstStyle/>
          <a:p>
            <a:endParaRPr lang="en-US"/>
          </a:p>
        </p:txBody>
      </p:sp>
      <p:pic>
        <p:nvPicPr>
          <p:cNvPr id="507" name="Google Shape;507;g2ecff5f55fb_0_74"/>
          <p:cNvPicPr preferRelativeResize="0"/>
          <p:nvPr/>
        </p:nvPicPr>
        <p:blipFill rotWithShape="1">
          <a:blip r:embed="rId4">
            <a:alphaModFix/>
          </a:blip>
          <a:srcRect/>
          <a:stretch/>
        </p:blipFill>
        <p:spPr>
          <a:xfrm>
            <a:off x="405550" y="1097200"/>
            <a:ext cx="8757228" cy="2573249"/>
          </a:xfrm>
          <a:prstGeom prst="rect">
            <a:avLst/>
          </a:prstGeom>
          <a:noFill/>
          <a:ln>
            <a:noFill/>
          </a:ln>
        </p:spPr>
      </p:pic>
      <p:pic>
        <p:nvPicPr>
          <p:cNvPr id="508" name="Google Shape;508;g2ecff5f55fb_0_74"/>
          <p:cNvPicPr preferRelativeResize="0"/>
          <p:nvPr/>
        </p:nvPicPr>
        <p:blipFill rotWithShape="1">
          <a:blip r:embed="rId5">
            <a:alphaModFix/>
          </a:blip>
          <a:srcRect/>
          <a:stretch/>
        </p:blipFill>
        <p:spPr>
          <a:xfrm>
            <a:off x="1984649" y="2831975"/>
            <a:ext cx="3588126" cy="4030425"/>
          </a:xfrm>
          <a:prstGeom prst="rect">
            <a:avLst/>
          </a:prstGeom>
          <a:noFill/>
          <a:ln>
            <a:noFill/>
          </a:ln>
        </p:spPr>
      </p:pic>
      <p:sp>
        <p:nvSpPr>
          <p:cNvPr id="509" name="Google Shape;509;g2ecff5f55fb_0_74"/>
          <p:cNvSpPr/>
          <p:nvPr/>
        </p:nvSpPr>
        <p:spPr>
          <a:xfrm>
            <a:off x="6830501" y="4487880"/>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g2ec9e39f846_0_8"/>
          <p:cNvPicPr preferRelativeResize="0"/>
          <p:nvPr/>
        </p:nvPicPr>
        <p:blipFill rotWithShape="1">
          <a:blip r:embed="rId3">
            <a:alphaModFix/>
          </a:blip>
          <a:srcRect/>
          <a:stretch/>
        </p:blipFill>
        <p:spPr>
          <a:xfrm>
            <a:off x="288725" y="2026075"/>
            <a:ext cx="6211550" cy="4658650"/>
          </a:xfrm>
          <a:prstGeom prst="rect">
            <a:avLst/>
          </a:prstGeom>
          <a:noFill/>
          <a:ln>
            <a:noFill/>
          </a:ln>
        </p:spPr>
      </p:pic>
      <p:sp>
        <p:nvSpPr>
          <p:cNvPr id="515" name="Google Shape;515;g2ec9e39f846_0_8"/>
          <p:cNvSpPr txBox="1"/>
          <p:nvPr/>
        </p:nvSpPr>
        <p:spPr>
          <a:xfrm>
            <a:off x="6627900" y="2328175"/>
            <a:ext cx="2620800" cy="3874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700"/>
              <a:buFont typeface="Arial"/>
              <a:buNone/>
            </a:pPr>
            <a:endParaRPr sz="2700" b="1" i="0" u="none" strike="noStrike" cap="none">
              <a:solidFill>
                <a:srgbClr val="0000FF"/>
              </a:solidFill>
              <a:highlight>
                <a:srgbClr val="FFFFFF"/>
              </a:highlight>
              <a:latin typeface="Libre Franklin"/>
              <a:ea typeface="Libre Franklin"/>
              <a:cs typeface="Libre Franklin"/>
              <a:sym typeface="Libre Franklin"/>
            </a:endParaRPr>
          </a:p>
          <a:p>
            <a:pPr marL="0" marR="0" lvl="0" indent="0" algn="ctr" rtl="0">
              <a:lnSpc>
                <a:spcPct val="115000"/>
              </a:lnSpc>
              <a:spcBef>
                <a:spcPts val="0"/>
              </a:spcBef>
              <a:spcAft>
                <a:spcPts val="0"/>
              </a:spcAft>
              <a:buClr>
                <a:srgbClr val="000000"/>
              </a:buClr>
              <a:buSzPts val="2300"/>
              <a:buFont typeface="Arial"/>
              <a:buNone/>
            </a:pPr>
            <a:endParaRPr sz="900" b="1">
              <a:solidFill>
                <a:srgbClr val="0000FF"/>
              </a:solidFill>
              <a:highlight>
                <a:srgbClr val="FFFFFF"/>
              </a:highlight>
              <a:latin typeface="Libre Franklin"/>
              <a:ea typeface="Libre Franklin"/>
              <a:cs typeface="Libre Franklin"/>
              <a:sym typeface="Libre Franklin"/>
            </a:endParaRPr>
          </a:p>
          <a:p>
            <a:pPr marL="0" marR="0" lvl="0" indent="0" algn="ctr" rtl="0">
              <a:lnSpc>
                <a:spcPct val="115000"/>
              </a:lnSpc>
              <a:spcBef>
                <a:spcPts val="0"/>
              </a:spcBef>
              <a:spcAft>
                <a:spcPts val="0"/>
              </a:spcAft>
              <a:buClr>
                <a:srgbClr val="000000"/>
              </a:buClr>
              <a:buSzPts val="2300"/>
              <a:buFont typeface="Arial"/>
              <a:buNone/>
            </a:pPr>
            <a:r>
              <a:rPr lang="en-US" sz="2300" b="1" i="0" u="none" strike="noStrike" cap="none">
                <a:solidFill>
                  <a:srgbClr val="0000FF"/>
                </a:solidFill>
                <a:highlight>
                  <a:srgbClr val="FFFFFF"/>
                </a:highlight>
                <a:latin typeface="Libre Franklin"/>
                <a:ea typeface="Libre Franklin"/>
                <a:cs typeface="Libre Franklin"/>
                <a:sym typeface="Libre Franklin"/>
              </a:rPr>
              <a:t>50%</a:t>
            </a:r>
            <a:endParaRPr sz="2300" b="1" i="0" u="none" strike="noStrike" cap="none">
              <a:solidFill>
                <a:srgbClr val="0000FF"/>
              </a:solidFill>
              <a:highlight>
                <a:srgbClr val="FFFFFF"/>
              </a:highlight>
              <a:latin typeface="Libre Franklin"/>
              <a:ea typeface="Libre Franklin"/>
              <a:cs typeface="Libre Franklin"/>
              <a:sym typeface="Libre Franklin"/>
            </a:endParaRPr>
          </a:p>
          <a:p>
            <a:pPr marL="0" marR="0" lvl="0" indent="0" algn="ctr" rtl="0">
              <a:lnSpc>
                <a:spcPct val="115000"/>
              </a:lnSpc>
              <a:spcBef>
                <a:spcPts val="0"/>
              </a:spcBef>
              <a:spcAft>
                <a:spcPts val="0"/>
              </a:spcAft>
              <a:buClr>
                <a:srgbClr val="000000"/>
              </a:buClr>
              <a:buSzPts val="2100"/>
              <a:buFont typeface="Arial"/>
              <a:buNone/>
            </a:pPr>
            <a:r>
              <a:rPr lang="en-US" sz="2100" b="0" i="0" u="none" strike="noStrike" cap="none">
                <a:solidFill>
                  <a:srgbClr val="1E1E1E"/>
                </a:solidFill>
                <a:highlight>
                  <a:srgbClr val="FFFFFF"/>
                </a:highlight>
                <a:latin typeface="Arial"/>
                <a:ea typeface="Arial"/>
                <a:cs typeface="Arial"/>
                <a:sym typeface="Arial"/>
              </a:rPr>
              <a:t>Projected reduction in treatment costs when using AI for diagnoses</a:t>
            </a:r>
            <a:endParaRPr sz="2100" b="0" i="0" u="none" strike="noStrike" cap="none">
              <a:solidFill>
                <a:srgbClr val="1E1E1E"/>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rgbClr val="000000"/>
              </a:buClr>
              <a:buSzPts val="2100"/>
              <a:buFont typeface="Arial"/>
              <a:buNone/>
            </a:pPr>
            <a:endParaRPr sz="2100" b="0" i="0" u="none" strike="noStrike" cap="none">
              <a:solidFill>
                <a:srgbClr val="1E1E1E"/>
              </a:solidFill>
              <a:highlight>
                <a:srgbClr val="FFFFFF"/>
              </a:highlight>
              <a:latin typeface="Arial"/>
              <a:ea typeface="Arial"/>
              <a:cs typeface="Arial"/>
              <a:sym typeface="Arial"/>
            </a:endParaRPr>
          </a:p>
          <a:p>
            <a:pPr marL="0" marR="0" lvl="0" indent="0" algn="ctr" rtl="0">
              <a:lnSpc>
                <a:spcPct val="115000"/>
              </a:lnSpc>
              <a:spcBef>
                <a:spcPts val="0"/>
              </a:spcBef>
              <a:spcAft>
                <a:spcPts val="0"/>
              </a:spcAft>
              <a:buClr>
                <a:schemeClr val="dk1"/>
              </a:buClr>
              <a:buSzPts val="1100"/>
              <a:buFont typeface="Arial"/>
              <a:buNone/>
            </a:pPr>
            <a:r>
              <a:rPr lang="en-US" sz="1200" b="0" i="0" u="none" strike="noStrike" cap="none">
                <a:solidFill>
                  <a:srgbClr val="1E1E1E"/>
                </a:solidFill>
                <a:highlight>
                  <a:srgbClr val="FFFFFF"/>
                </a:highlight>
                <a:latin typeface="Arial"/>
                <a:ea typeface="Arial"/>
                <a:cs typeface="Arial"/>
                <a:sym typeface="Arial"/>
              </a:rPr>
              <a:t>Harvard School for Public Health</a:t>
            </a:r>
            <a:endParaRPr sz="2400" b="0" i="0" u="none" strike="noStrike" cap="none">
              <a:solidFill>
                <a:srgbClr val="1E1E1E"/>
              </a:solidFill>
              <a:highlight>
                <a:srgbClr val="FFFFFF"/>
              </a:highlight>
              <a:latin typeface="Arial"/>
              <a:ea typeface="Arial"/>
              <a:cs typeface="Arial"/>
              <a:sym typeface="Arial"/>
            </a:endParaRPr>
          </a:p>
        </p:txBody>
      </p:sp>
      <p:sp>
        <p:nvSpPr>
          <p:cNvPr id="516" name="Google Shape;516;g2ec9e39f846_0_8"/>
          <p:cNvSpPr txBox="1"/>
          <p:nvPr/>
        </p:nvSpPr>
        <p:spPr>
          <a:xfrm>
            <a:off x="811175" y="724025"/>
            <a:ext cx="5423400" cy="770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33"/>
              <a:buFont typeface="Arial"/>
              <a:buNone/>
            </a:pPr>
            <a:r>
              <a:rPr lang="en-US" sz="3033" b="1" i="1">
                <a:solidFill>
                  <a:srgbClr val="0000FF"/>
                </a:solidFill>
                <a:latin typeface="Roboto"/>
                <a:ea typeface="Roboto"/>
                <a:cs typeface="Roboto"/>
                <a:sym typeface="Roboto"/>
              </a:rPr>
              <a:t>“</a:t>
            </a:r>
            <a:r>
              <a:rPr lang="en-US" sz="3033" b="1" i="1" u="none" strike="noStrike" cap="none">
                <a:solidFill>
                  <a:srgbClr val="0000FF"/>
                </a:solidFill>
                <a:latin typeface="Roboto"/>
                <a:ea typeface="Roboto"/>
                <a:cs typeface="Roboto"/>
                <a:sym typeface="Roboto"/>
              </a:rPr>
              <a:t>HIGHER EDUCATION</a:t>
            </a:r>
            <a:r>
              <a:rPr lang="en-US" sz="3033" b="1" i="0" u="none" strike="noStrike" cap="none">
                <a:solidFill>
                  <a:srgbClr val="0000FF"/>
                </a:solidFill>
                <a:latin typeface="Roboto"/>
                <a:ea typeface="Roboto"/>
                <a:cs typeface="Roboto"/>
                <a:sym typeface="Roboto"/>
              </a:rPr>
              <a:t> BEACH</a:t>
            </a:r>
            <a:r>
              <a:rPr lang="en-US" sz="3033" b="1">
                <a:solidFill>
                  <a:srgbClr val="0000FF"/>
                </a:solidFill>
                <a:latin typeface="Roboto"/>
                <a:ea typeface="Roboto"/>
                <a:cs typeface="Roboto"/>
                <a:sym typeface="Roboto"/>
              </a:rPr>
              <a:t>”</a:t>
            </a:r>
            <a:endParaRPr sz="3033" b="1" i="0" u="none" strike="noStrike" cap="none">
              <a:solidFill>
                <a:srgbClr val="0000FF"/>
              </a:solidFill>
              <a:latin typeface="Roboto"/>
              <a:ea typeface="Roboto"/>
              <a:cs typeface="Roboto"/>
              <a:sym typeface="Roboto"/>
            </a:endParaRPr>
          </a:p>
        </p:txBody>
      </p:sp>
      <p:sp>
        <p:nvSpPr>
          <p:cNvPr id="517" name="Google Shape;517;g2ec9e39f846_0_8"/>
          <p:cNvSpPr txBox="1"/>
          <p:nvPr/>
        </p:nvSpPr>
        <p:spPr>
          <a:xfrm>
            <a:off x="6627900" y="2328175"/>
            <a:ext cx="2433300" cy="540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333"/>
              <a:buFont typeface="Arial"/>
              <a:buNone/>
            </a:pPr>
            <a:r>
              <a:rPr lang="en-US" sz="3033" b="1">
                <a:solidFill>
                  <a:srgbClr val="0000FF"/>
                </a:solidFill>
                <a:latin typeface="Corbel"/>
                <a:ea typeface="Corbel"/>
                <a:cs typeface="Corbel"/>
                <a:sym typeface="Corbel"/>
              </a:rPr>
              <a:t> </a:t>
            </a:r>
            <a:r>
              <a:rPr lang="en-US" sz="3033" b="1" i="0" u="none" strike="noStrike" cap="none">
                <a:solidFill>
                  <a:srgbClr val="0000FF"/>
                </a:solidFill>
                <a:latin typeface="Corbel"/>
                <a:ea typeface="Corbel"/>
                <a:cs typeface="Corbel"/>
                <a:sym typeface="Corbel"/>
              </a:rPr>
              <a:t>HEADS UP!</a:t>
            </a:r>
            <a:endParaRPr sz="3033" b="1" i="0" u="none" strike="noStrike" cap="none">
              <a:solidFill>
                <a:srgbClr val="0000FF"/>
              </a:solidFill>
              <a:latin typeface="Corbel"/>
              <a:ea typeface="Corbel"/>
              <a:cs typeface="Corbel"/>
              <a:sym typeface="Corbel"/>
            </a:endParaRPr>
          </a:p>
          <a:p>
            <a:pPr marL="0" marR="0" lvl="0" indent="0" algn="ctr" rtl="0">
              <a:lnSpc>
                <a:spcPct val="100000"/>
              </a:lnSpc>
              <a:spcBef>
                <a:spcPts val="0"/>
              </a:spcBef>
              <a:spcAft>
                <a:spcPts val="0"/>
              </a:spcAft>
              <a:buClr>
                <a:srgbClr val="000000"/>
              </a:buClr>
              <a:buSzPts val="2133"/>
              <a:buFont typeface="Arial"/>
              <a:buNone/>
            </a:pPr>
            <a:endParaRPr sz="2833" b="1" i="0" u="none" strike="noStrike" cap="none">
              <a:solidFill>
                <a:srgbClr val="FF0000"/>
              </a:solidFill>
              <a:latin typeface="Corbel"/>
              <a:ea typeface="Corbel"/>
              <a:cs typeface="Corbel"/>
              <a:sym typeface="Corbel"/>
            </a:endParaRPr>
          </a:p>
        </p:txBody>
      </p:sp>
      <p:sp>
        <p:nvSpPr>
          <p:cNvPr id="518" name="Google Shape;518;g2ec9e39f846_0_8"/>
          <p:cNvSpPr txBox="1"/>
          <p:nvPr/>
        </p:nvSpPr>
        <p:spPr>
          <a:xfrm>
            <a:off x="435600" y="2087775"/>
            <a:ext cx="2268300" cy="5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33"/>
              <a:buFont typeface="Arial"/>
              <a:buNone/>
            </a:pPr>
            <a:r>
              <a:rPr lang="en-US" sz="1933" b="1" i="0" u="none" strike="noStrike" cap="none">
                <a:solidFill>
                  <a:srgbClr val="0000FF"/>
                </a:solidFill>
                <a:latin typeface="Corbel"/>
                <a:ea typeface="Corbel"/>
                <a:cs typeface="Corbel"/>
                <a:sym typeface="Corbel"/>
              </a:rPr>
              <a:t>PMI Faculty</a:t>
            </a:r>
            <a:endParaRPr sz="1933" b="1" i="0" u="none" strike="noStrike" cap="none">
              <a:solidFill>
                <a:srgbClr val="0000FF"/>
              </a:solidFill>
              <a:latin typeface="Corbel"/>
              <a:ea typeface="Corbel"/>
              <a:cs typeface="Corbel"/>
              <a:sym typeface="Corbel"/>
            </a:endParaRPr>
          </a:p>
        </p:txBody>
      </p:sp>
      <p:cxnSp>
        <p:nvCxnSpPr>
          <p:cNvPr id="519" name="Google Shape;519;g2ec9e39f846_0_8"/>
          <p:cNvCxnSpPr/>
          <p:nvPr/>
        </p:nvCxnSpPr>
        <p:spPr>
          <a:xfrm>
            <a:off x="630875" y="2628675"/>
            <a:ext cx="180300" cy="270300"/>
          </a:xfrm>
          <a:prstGeom prst="straightConnector1">
            <a:avLst/>
          </a:prstGeom>
          <a:noFill/>
          <a:ln w="9525" cap="flat" cmpd="sng">
            <a:solidFill>
              <a:srgbClr val="0000FF"/>
            </a:solidFill>
            <a:prstDash val="solid"/>
            <a:round/>
            <a:headEnd type="none" w="sm" len="sm"/>
            <a:tailEnd type="none" w="sm" len="sm"/>
          </a:ln>
        </p:spPr>
      </p:cxnSp>
      <p:cxnSp>
        <p:nvCxnSpPr>
          <p:cNvPr id="520" name="Google Shape;520;g2ec9e39f846_0_8"/>
          <p:cNvCxnSpPr>
            <a:stCxn id="518" idx="2"/>
          </p:cNvCxnSpPr>
          <p:nvPr/>
        </p:nvCxnSpPr>
        <p:spPr>
          <a:xfrm>
            <a:off x="1569750" y="2628675"/>
            <a:ext cx="22500" cy="345600"/>
          </a:xfrm>
          <a:prstGeom prst="straightConnector1">
            <a:avLst/>
          </a:prstGeom>
          <a:noFill/>
          <a:ln w="9525" cap="flat" cmpd="sng">
            <a:solidFill>
              <a:srgbClr val="0000FF"/>
            </a:solidFill>
            <a:prstDash val="solid"/>
            <a:round/>
            <a:headEnd type="none" w="sm" len="sm"/>
            <a:tailEnd type="none" w="sm" len="sm"/>
          </a:ln>
        </p:spPr>
      </p:cxnSp>
      <p:cxnSp>
        <p:nvCxnSpPr>
          <p:cNvPr id="521" name="Google Shape;521;g2ec9e39f846_0_8"/>
          <p:cNvCxnSpPr/>
          <p:nvPr/>
        </p:nvCxnSpPr>
        <p:spPr>
          <a:xfrm>
            <a:off x="1922675" y="2733800"/>
            <a:ext cx="390600" cy="360600"/>
          </a:xfrm>
          <a:prstGeom prst="straightConnector1">
            <a:avLst/>
          </a:prstGeom>
          <a:noFill/>
          <a:ln w="9525" cap="flat" cmpd="sng">
            <a:solidFill>
              <a:srgbClr val="0000FF"/>
            </a:solidFill>
            <a:prstDash val="solid"/>
            <a:round/>
            <a:headEnd type="none" w="sm" len="sm"/>
            <a:tailEnd type="none" w="sm" len="sm"/>
          </a:ln>
        </p:spPr>
      </p:cxnSp>
      <p:cxnSp>
        <p:nvCxnSpPr>
          <p:cNvPr id="522" name="Google Shape;522;g2ec9e39f846_0_8"/>
          <p:cNvCxnSpPr/>
          <p:nvPr/>
        </p:nvCxnSpPr>
        <p:spPr>
          <a:xfrm rot="10800000" flipH="1">
            <a:off x="390550" y="2688700"/>
            <a:ext cx="135300" cy="390600"/>
          </a:xfrm>
          <a:prstGeom prst="straightConnector1">
            <a:avLst/>
          </a:prstGeom>
          <a:noFill/>
          <a:ln w="9525" cap="flat" cmpd="sng">
            <a:solidFill>
              <a:srgbClr val="0000FF"/>
            </a:solidFill>
            <a:prstDash val="solid"/>
            <a:round/>
            <a:headEnd type="none" w="sm" len="sm"/>
            <a:tailEnd type="none" w="sm" len="sm"/>
          </a:ln>
        </p:spPr>
      </p:cxnSp>
      <p:sp>
        <p:nvSpPr>
          <p:cNvPr id="523" name="Google Shape;523;g2ec9e39f846_0_8"/>
          <p:cNvSpPr/>
          <p:nvPr/>
        </p:nvSpPr>
        <p:spPr>
          <a:xfrm>
            <a:off x="270550" y="1742425"/>
            <a:ext cx="2433300" cy="2103000"/>
          </a:xfrm>
          <a:prstGeom prst="ellipse">
            <a:avLst/>
          </a:prstGeom>
          <a:noFill/>
          <a:ln w="2857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527"/>
        <p:cNvGrpSpPr/>
        <p:nvPr/>
      </p:nvGrpSpPr>
      <p:grpSpPr>
        <a:xfrm>
          <a:off x="0" y="0"/>
          <a:ext cx="0" cy="0"/>
          <a:chOff x="0" y="0"/>
          <a:chExt cx="0" cy="0"/>
        </a:xfrm>
      </p:grpSpPr>
      <p:sp>
        <p:nvSpPr>
          <p:cNvPr id="528" name="Google Shape;528;p7"/>
          <p:cNvSpPr/>
          <p:nvPr/>
        </p:nvSpPr>
        <p:spPr>
          <a:xfrm>
            <a:off x="7591651" y="59078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529" name="Google Shape;529;p7"/>
          <p:cNvSpPr/>
          <p:nvPr/>
        </p:nvSpPr>
        <p:spPr>
          <a:xfrm>
            <a:off x="8419297" y="1448828"/>
            <a:ext cx="1582611"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530" name="Google Shape;530;p7"/>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4" r="-92"/>
            </a:stretch>
          </a:blipFill>
          <a:ln>
            <a:noFill/>
          </a:ln>
        </p:spPr>
        <p:txBody>
          <a:bodyPr/>
          <a:lstStyle/>
          <a:p>
            <a:endParaRPr lang="en-US"/>
          </a:p>
        </p:txBody>
      </p:sp>
      <p:sp>
        <p:nvSpPr>
          <p:cNvPr id="531" name="Google Shape;531;p7"/>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532" name="Google Shape;532;p7"/>
          <p:cNvSpPr/>
          <p:nvPr/>
        </p:nvSpPr>
        <p:spPr>
          <a:xfrm rot="9976565">
            <a:off x="-690656"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4" r="-92"/>
            </a:stretch>
          </a:blipFill>
          <a:ln>
            <a:noFill/>
          </a:ln>
        </p:spPr>
        <p:txBody>
          <a:bodyPr/>
          <a:lstStyle/>
          <a:p>
            <a:endParaRPr lang="en-US"/>
          </a:p>
        </p:txBody>
      </p:sp>
      <p:sp>
        <p:nvSpPr>
          <p:cNvPr id="533" name="Google Shape;533;p7"/>
          <p:cNvSpPr txBox="1"/>
          <p:nvPr/>
        </p:nvSpPr>
        <p:spPr>
          <a:xfrm>
            <a:off x="892493" y="612807"/>
            <a:ext cx="7359000" cy="1970100"/>
          </a:xfrm>
          <a:prstGeom prst="rect">
            <a:avLst/>
          </a:prstGeom>
          <a:noFill/>
          <a:ln>
            <a:noFill/>
          </a:ln>
        </p:spPr>
        <p:txBody>
          <a:bodyPr spcFirstLastPara="1" wrap="square" lIns="0" tIns="0" rIns="0" bIns="0" anchor="t" anchorCtr="0">
            <a:spAutoFit/>
          </a:bodyPr>
          <a:lstStyle/>
          <a:p>
            <a:pPr marL="183286" marR="0" lvl="1" indent="0" algn="l" rtl="0">
              <a:lnSpc>
                <a:spcPct val="100000"/>
              </a:lnSpc>
              <a:spcBef>
                <a:spcPts val="0"/>
              </a:spcBef>
              <a:spcAft>
                <a:spcPts val="0"/>
              </a:spcAft>
              <a:buClr>
                <a:schemeClr val="dk1"/>
              </a:buClr>
              <a:buSzPts val="3200"/>
              <a:buFont typeface="Calibri"/>
              <a:buNone/>
            </a:pPr>
            <a:r>
              <a:rPr lang="en-US" sz="3200" b="1" i="0" u="none" strike="noStrike" cap="none">
                <a:solidFill>
                  <a:schemeClr val="dk1"/>
                </a:solidFill>
                <a:latin typeface="Calibri"/>
                <a:ea typeface="Calibri"/>
                <a:cs typeface="Calibri"/>
                <a:sym typeface="Calibri"/>
              </a:rPr>
              <a:t>Now that you’re running around with ChatGPT….What guidance does (PMI</a:t>
            </a:r>
            <a:r>
              <a:rPr lang="en-US" sz="3200" b="1">
                <a:solidFill>
                  <a:schemeClr val="dk1"/>
                </a:solidFill>
                <a:latin typeface="Calibri"/>
                <a:ea typeface="Calibri"/>
                <a:cs typeface="Calibri"/>
                <a:sym typeface="Calibri"/>
              </a:rPr>
              <a:t>)</a:t>
            </a:r>
            <a:r>
              <a:rPr lang="en-US" sz="3200" b="1" i="0" u="none" strike="noStrike" cap="none">
                <a:solidFill>
                  <a:schemeClr val="dk1"/>
                </a:solidFill>
                <a:latin typeface="Calibri"/>
                <a:ea typeface="Calibri"/>
                <a:cs typeface="Calibri"/>
                <a:sym typeface="Calibri"/>
              </a:rPr>
              <a:t> provide?</a:t>
            </a:r>
            <a:endParaRPr sz="3200" b="1"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orbel"/>
              <a:buNone/>
            </a:pPr>
            <a:endParaRPr sz="3200" b="1" i="0" u="none" strike="noStrike" cap="none">
              <a:solidFill>
                <a:schemeClr val="dk1"/>
              </a:solidFill>
              <a:latin typeface="Calibri"/>
              <a:ea typeface="Calibri"/>
              <a:cs typeface="Calibri"/>
              <a:sym typeface="Calibri"/>
            </a:endParaRPr>
          </a:p>
        </p:txBody>
      </p:sp>
      <p:sp>
        <p:nvSpPr>
          <p:cNvPr id="534" name="Google Shape;534;p7"/>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535" name="Google Shape;535;p7"/>
          <p:cNvSpPr txBox="1"/>
          <p:nvPr/>
        </p:nvSpPr>
        <p:spPr>
          <a:xfrm>
            <a:off x="834600" y="2582900"/>
            <a:ext cx="7474800" cy="375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33"/>
              <a:buFont typeface="Arial"/>
              <a:buNone/>
            </a:pPr>
            <a:r>
              <a:rPr lang="en-US" sz="2333" b="1" i="0" u="none" strike="noStrike" cap="none">
                <a:solidFill>
                  <a:schemeClr val="dk1"/>
                </a:solidFill>
                <a:latin typeface="Corbel"/>
                <a:ea typeface="Corbel"/>
                <a:cs typeface="Corbel"/>
                <a:sym typeface="Corbel"/>
              </a:rPr>
              <a:t>PMI-027 Student Code of Conduct</a:t>
            </a:r>
            <a:endParaRPr sz="2333" b="1"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Montserrat"/>
                <a:ea typeface="Montserrat"/>
                <a:cs typeface="Montserrat"/>
                <a:sym typeface="Montserrat"/>
              </a:rPr>
              <a:t>Effective 11-01-23</a:t>
            </a:r>
            <a:endParaRPr sz="18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Montserrat"/>
              <a:ea typeface="Montserrat"/>
              <a:cs typeface="Montserrat"/>
              <a:sym typeface="Montserrat"/>
            </a:endParaRPr>
          </a:p>
          <a:p>
            <a:pPr marL="457200" marR="0" lvl="0" indent="-361950" algn="l" rtl="0">
              <a:lnSpc>
                <a:spcPct val="100000"/>
              </a:lnSpc>
              <a:spcBef>
                <a:spcPts val="0"/>
              </a:spcBef>
              <a:spcAft>
                <a:spcPts val="0"/>
              </a:spcAft>
              <a:buClr>
                <a:schemeClr val="dk1"/>
              </a:buClr>
              <a:buSzPts val="2100"/>
              <a:buFont typeface="Montserrat"/>
              <a:buChar char="●"/>
            </a:pPr>
            <a:r>
              <a:rPr lang="en-US" sz="2100" b="0" i="0" u="none" strike="noStrike" cap="none">
                <a:solidFill>
                  <a:schemeClr val="dk1"/>
                </a:solidFill>
                <a:latin typeface="Montserrat"/>
                <a:ea typeface="Montserrat"/>
                <a:cs typeface="Montserrat"/>
                <a:sym typeface="Montserrat"/>
              </a:rPr>
              <a:t>“iii. Citable work used for the purposes of completing assignments, quizzes, and exams, including, but not limited to, books, journal articles, blogs, images, lectures, internet postings, and </a:t>
            </a:r>
            <a:r>
              <a:rPr lang="en-US" sz="2100" b="1" i="0" u="none" strike="noStrike" cap="none">
                <a:solidFill>
                  <a:schemeClr val="dk1"/>
                </a:solidFill>
                <a:latin typeface="Montserrat"/>
                <a:ea typeface="Montserrat"/>
                <a:cs typeface="Montserrat"/>
                <a:sym typeface="Montserrat"/>
              </a:rPr>
              <a:t>content generated by software or artificial intelligence.”</a:t>
            </a:r>
            <a:endParaRPr sz="2100" b="1" i="0" u="none" strike="noStrike" cap="none">
              <a:solidFill>
                <a:schemeClr val="dk1"/>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Montserrat"/>
              <a:ea typeface="Montserrat"/>
              <a:cs typeface="Montserrat"/>
              <a:sym typeface="Montserrat"/>
            </a:endParaRPr>
          </a:p>
          <a:p>
            <a:pPr marL="457200" marR="0" lvl="0" indent="-361950" algn="l" rtl="0">
              <a:lnSpc>
                <a:spcPct val="100000"/>
              </a:lnSpc>
              <a:spcBef>
                <a:spcPts val="0"/>
              </a:spcBef>
              <a:spcAft>
                <a:spcPts val="0"/>
              </a:spcAft>
              <a:buClr>
                <a:schemeClr val="dk1"/>
              </a:buClr>
              <a:buSzPts val="2100"/>
              <a:buFont typeface="Montserrat"/>
              <a:buChar char="●"/>
            </a:pPr>
            <a:r>
              <a:rPr lang="en-US" sz="2100" b="1" i="0" u="none" strike="noStrike" cap="none">
                <a:solidFill>
                  <a:schemeClr val="dk1"/>
                </a:solidFill>
                <a:latin typeface="Montserrat"/>
                <a:ea typeface="Montserrat"/>
                <a:cs typeface="Montserrat"/>
                <a:sym typeface="Montserrat"/>
              </a:rPr>
              <a:t>“iii. Taking credit for any work not created by the student.”</a:t>
            </a:r>
            <a:endParaRPr sz="2100" b="1"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a:solidFill>
                <a:srgbClr val="FFAB40"/>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900"/>
              <a:buFont typeface="Arial"/>
              <a:buNone/>
            </a:pPr>
            <a:endParaRPr sz="2100" b="0" i="0" u="none" strike="noStrike" cap="none">
              <a:solidFill>
                <a:srgbClr val="FFAB40"/>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539"/>
        <p:cNvGrpSpPr/>
        <p:nvPr/>
      </p:nvGrpSpPr>
      <p:grpSpPr>
        <a:xfrm>
          <a:off x="0" y="0"/>
          <a:ext cx="0" cy="0"/>
          <a:chOff x="0" y="0"/>
          <a:chExt cx="0" cy="0"/>
        </a:xfrm>
      </p:grpSpPr>
      <p:sp>
        <p:nvSpPr>
          <p:cNvPr id="540" name="Google Shape;540;g2ec9e39f846_0_544"/>
          <p:cNvSpPr/>
          <p:nvPr/>
        </p:nvSpPr>
        <p:spPr>
          <a:xfrm>
            <a:off x="7295401" y="6169880"/>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541" name="Google Shape;541;g2ec9e39f846_0_544"/>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7" r="-87"/>
            </a:stretch>
          </a:blipFill>
          <a:ln>
            <a:noFill/>
          </a:ln>
        </p:spPr>
        <p:txBody>
          <a:bodyPr/>
          <a:lstStyle/>
          <a:p>
            <a:endParaRPr lang="en-US"/>
          </a:p>
        </p:txBody>
      </p:sp>
      <p:sp>
        <p:nvSpPr>
          <p:cNvPr id="542" name="Google Shape;542;g2ec9e39f846_0_544"/>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543" name="Google Shape;543;g2ec9e39f846_0_544"/>
          <p:cNvSpPr/>
          <p:nvPr/>
        </p:nvSpPr>
        <p:spPr>
          <a:xfrm rot="9976565">
            <a:off x="-690655"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7" r="-87"/>
            </a:stretch>
          </a:blipFill>
          <a:ln>
            <a:noFill/>
          </a:ln>
        </p:spPr>
        <p:txBody>
          <a:bodyPr/>
          <a:lstStyle/>
          <a:p>
            <a:endParaRPr lang="en-US"/>
          </a:p>
        </p:txBody>
      </p:sp>
      <p:sp>
        <p:nvSpPr>
          <p:cNvPr id="544" name="Google Shape;544;g2ec9e39f846_0_544"/>
          <p:cNvSpPr txBox="1"/>
          <p:nvPr/>
        </p:nvSpPr>
        <p:spPr>
          <a:xfrm>
            <a:off x="902775" y="752375"/>
            <a:ext cx="7719600" cy="1477800"/>
          </a:xfrm>
          <a:prstGeom prst="rect">
            <a:avLst/>
          </a:prstGeom>
          <a:noFill/>
          <a:ln>
            <a:noFill/>
          </a:ln>
        </p:spPr>
        <p:txBody>
          <a:bodyPr spcFirstLastPara="1" wrap="square" lIns="0" tIns="0" rIns="0" bIns="0" anchor="t" anchorCtr="0">
            <a:spAutoFit/>
          </a:bodyPr>
          <a:lstStyle/>
          <a:p>
            <a:pPr marL="183286" marR="0" lvl="1" indent="0" algn="l" rtl="0">
              <a:lnSpc>
                <a:spcPct val="100000"/>
              </a:lnSpc>
              <a:spcBef>
                <a:spcPts val="0"/>
              </a:spcBef>
              <a:spcAft>
                <a:spcPts val="0"/>
              </a:spcAft>
              <a:buClr>
                <a:schemeClr val="dk1"/>
              </a:buClr>
              <a:buSzPts val="3200"/>
              <a:buFont typeface="Calibri"/>
              <a:buNone/>
            </a:pPr>
            <a:r>
              <a:rPr lang="en-US" sz="3200" b="1" i="0" u="none" strike="noStrike" cap="none">
                <a:solidFill>
                  <a:schemeClr val="dk1"/>
                </a:solidFill>
                <a:latin typeface="Calibri"/>
                <a:ea typeface="Calibri"/>
                <a:cs typeface="Calibri"/>
                <a:sym typeface="Calibri"/>
              </a:rPr>
              <a:t>What guidance does your syllabus provide for the Student?</a:t>
            </a:r>
            <a:endParaRPr sz="3200" b="1"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orbel"/>
              <a:buNone/>
            </a:pPr>
            <a:endParaRPr sz="3200" b="1" i="0" u="none" strike="noStrike" cap="none">
              <a:solidFill>
                <a:schemeClr val="dk1"/>
              </a:solidFill>
              <a:latin typeface="Calibri"/>
              <a:ea typeface="Calibri"/>
              <a:cs typeface="Calibri"/>
              <a:sym typeface="Calibri"/>
            </a:endParaRPr>
          </a:p>
        </p:txBody>
      </p:sp>
      <p:sp>
        <p:nvSpPr>
          <p:cNvPr id="545" name="Google Shape;545;g2ec9e39f846_0_544"/>
          <p:cNvSpPr/>
          <p:nvPr/>
        </p:nvSpPr>
        <p:spPr>
          <a:xfrm>
            <a:off x="8829535" y="-90084"/>
            <a:ext cx="1582611"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546" name="Google Shape;546;g2ec9e39f846_0_544"/>
          <p:cNvSpPr txBox="1"/>
          <p:nvPr/>
        </p:nvSpPr>
        <p:spPr>
          <a:xfrm>
            <a:off x="729250" y="1948450"/>
            <a:ext cx="8340600" cy="476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33"/>
              <a:buFont typeface="Arial"/>
              <a:buNone/>
            </a:pPr>
            <a:r>
              <a:rPr lang="en-US" sz="2233" b="1" i="0" u="none" strike="noStrike" cap="none">
                <a:solidFill>
                  <a:srgbClr val="FF0000"/>
                </a:solidFill>
                <a:latin typeface="Corbel"/>
                <a:ea typeface="Corbel"/>
                <a:cs typeface="Corbel"/>
                <a:sym typeface="Corbel"/>
              </a:rPr>
              <a:t>Use prohibited</a:t>
            </a:r>
            <a:endParaRPr sz="2233" b="1" i="0" u="none" strike="noStrike" cap="none">
              <a:solidFill>
                <a:srgbClr val="FF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rgbClr val="FF0000"/>
                </a:solidFill>
                <a:latin typeface="Corbel"/>
                <a:ea typeface="Corbel"/>
                <a:cs typeface="Corbel"/>
                <a:sym typeface="Corbel"/>
              </a:rPr>
              <a:t>Students are not allowed to use advanced automated tools (artificial intelligence or machine learning tools such as ChatGPT) on assignments in this course. Each student is expected to complete each assignment without substantive assistance from others, including automated tools.</a:t>
            </a:r>
            <a:endParaRPr sz="2133" b="0" i="0" u="none" strike="noStrike" cap="none">
              <a:solidFill>
                <a:srgbClr val="FF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633"/>
              <a:buFont typeface="Arial"/>
              <a:buNone/>
            </a:pPr>
            <a:endParaRPr sz="633"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633"/>
              <a:buFont typeface="Arial"/>
              <a:buNone/>
            </a:pPr>
            <a:endParaRPr sz="633"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133"/>
              <a:buFont typeface="Arial"/>
              <a:buNone/>
            </a:pPr>
            <a:r>
              <a:rPr lang="en-US" sz="2133" b="1" i="0" u="none" strike="noStrike" cap="none">
                <a:solidFill>
                  <a:schemeClr val="dk1"/>
                </a:solidFill>
                <a:latin typeface="Corbel"/>
                <a:ea typeface="Corbel"/>
                <a:cs typeface="Corbel"/>
                <a:sym typeface="Corbel"/>
              </a:rPr>
              <a:t>-or-</a:t>
            </a:r>
            <a:endParaRPr sz="2133" b="1"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633"/>
              <a:buFont typeface="Arial"/>
              <a:buNone/>
            </a:pPr>
            <a:endParaRPr sz="633" b="1"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633"/>
              <a:buFont typeface="Arial"/>
              <a:buNone/>
            </a:pPr>
            <a:endParaRPr sz="633" b="1"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233"/>
              <a:buFont typeface="Arial"/>
              <a:buNone/>
            </a:pPr>
            <a:r>
              <a:rPr lang="en-US" sz="2233" b="1" i="0" u="none" strike="noStrike" cap="none">
                <a:solidFill>
                  <a:srgbClr val="38761D"/>
                </a:solidFill>
                <a:latin typeface="Corbel"/>
                <a:ea typeface="Corbel"/>
                <a:cs typeface="Corbel"/>
                <a:sym typeface="Corbel"/>
              </a:rPr>
              <a:t>Use only with prior permission &amp; acknowledgment</a:t>
            </a:r>
            <a:endParaRPr sz="2233" b="1" i="0" u="none" strike="noStrike" cap="none">
              <a:solidFill>
                <a:srgbClr val="38761D"/>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rgbClr val="38761D"/>
                </a:solidFill>
                <a:latin typeface="Corbel"/>
                <a:ea typeface="Corbel"/>
                <a:cs typeface="Corbel"/>
                <a:sym typeface="Corbel"/>
              </a:rPr>
              <a:t>Students are allowed to use artificial intelligence tools (such as ChatGPT) on assignments in this course if faculty permission is obtained in advance, and if that use is properly documented and credited. </a:t>
            </a:r>
            <a:endParaRPr sz="2133" b="0" i="0" u="none" strike="noStrike" cap="none">
              <a:solidFill>
                <a:srgbClr val="38761D"/>
              </a:solidFill>
              <a:latin typeface="Corbel"/>
              <a:ea typeface="Corbel"/>
              <a:cs typeface="Corbel"/>
              <a:sym typeface="Corbel"/>
            </a:endParaRPr>
          </a:p>
        </p:txBody>
      </p:sp>
      <p:sp>
        <p:nvSpPr>
          <p:cNvPr id="547" name="Google Shape;547;g2ec9e39f846_0_544"/>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548" name="Google Shape;548;g2ec9e39f846_0_544"/>
          <p:cNvSpPr txBox="1"/>
          <p:nvPr/>
        </p:nvSpPr>
        <p:spPr>
          <a:xfrm>
            <a:off x="1111550" y="6188625"/>
            <a:ext cx="6183900" cy="52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33"/>
              <a:buFont typeface="Arial"/>
              <a:buNone/>
            </a:pPr>
            <a:r>
              <a:rPr lang="en-US" sz="2133" b="0" i="0" u="none" strike="noStrike" cap="none">
                <a:solidFill>
                  <a:schemeClr val="dk2"/>
                </a:solidFill>
                <a:latin typeface="Corbel"/>
                <a:ea typeface="Corbel"/>
                <a:cs typeface="Corbel"/>
                <a:sym typeface="Corbel"/>
              </a:rPr>
              <a:t>PMI Faculty surveyed May 2024: </a:t>
            </a:r>
            <a:r>
              <a:rPr lang="en-US" sz="2133" b="0" i="0" u="none" strike="noStrike" cap="none">
                <a:solidFill>
                  <a:srgbClr val="FF0000"/>
                </a:solidFill>
                <a:latin typeface="Corbel"/>
                <a:ea typeface="Corbel"/>
                <a:cs typeface="Corbel"/>
                <a:sym typeface="Corbel"/>
              </a:rPr>
              <a:t>40% </a:t>
            </a:r>
            <a:endParaRPr sz="2133" b="0" i="0" u="none" strike="noStrike" cap="none">
              <a:solidFill>
                <a:srgbClr val="FF0000"/>
              </a:solidFill>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552"/>
        <p:cNvGrpSpPr/>
        <p:nvPr/>
      </p:nvGrpSpPr>
      <p:grpSpPr>
        <a:xfrm>
          <a:off x="0" y="0"/>
          <a:ext cx="0" cy="0"/>
          <a:chOff x="0" y="0"/>
          <a:chExt cx="0" cy="0"/>
        </a:xfrm>
      </p:grpSpPr>
      <p:sp>
        <p:nvSpPr>
          <p:cNvPr id="553" name="Google Shape;553;g2ec9e39f846_0_557"/>
          <p:cNvSpPr/>
          <p:nvPr/>
        </p:nvSpPr>
        <p:spPr>
          <a:xfrm>
            <a:off x="7295401" y="6169880"/>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554" name="Google Shape;554;g2ec9e39f846_0_557"/>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7" r="-87"/>
            </a:stretch>
          </a:blipFill>
          <a:ln>
            <a:noFill/>
          </a:ln>
        </p:spPr>
        <p:txBody>
          <a:bodyPr/>
          <a:lstStyle/>
          <a:p>
            <a:endParaRPr lang="en-US"/>
          </a:p>
        </p:txBody>
      </p:sp>
      <p:sp>
        <p:nvSpPr>
          <p:cNvPr id="555" name="Google Shape;555;g2ec9e39f846_0_557"/>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556" name="Google Shape;556;g2ec9e39f846_0_557"/>
          <p:cNvSpPr/>
          <p:nvPr/>
        </p:nvSpPr>
        <p:spPr>
          <a:xfrm rot="9976565">
            <a:off x="-690655"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7" r="-87"/>
            </a:stretch>
          </a:blipFill>
          <a:ln>
            <a:noFill/>
          </a:ln>
        </p:spPr>
        <p:txBody>
          <a:bodyPr/>
          <a:lstStyle/>
          <a:p>
            <a:endParaRPr lang="en-US"/>
          </a:p>
        </p:txBody>
      </p:sp>
      <p:sp>
        <p:nvSpPr>
          <p:cNvPr id="557" name="Google Shape;557;g2ec9e39f846_0_557"/>
          <p:cNvSpPr txBox="1"/>
          <p:nvPr/>
        </p:nvSpPr>
        <p:spPr>
          <a:xfrm>
            <a:off x="902788" y="577575"/>
            <a:ext cx="7719600" cy="985200"/>
          </a:xfrm>
          <a:prstGeom prst="rect">
            <a:avLst/>
          </a:prstGeom>
          <a:noFill/>
          <a:ln>
            <a:noFill/>
          </a:ln>
        </p:spPr>
        <p:txBody>
          <a:bodyPr spcFirstLastPara="1" wrap="square" lIns="0" tIns="0" rIns="0" bIns="0" anchor="t" anchorCtr="0">
            <a:spAutoFit/>
          </a:bodyPr>
          <a:lstStyle/>
          <a:p>
            <a:pPr marL="183286" marR="0" lvl="1" indent="0" algn="l" rtl="0">
              <a:lnSpc>
                <a:spcPct val="100000"/>
              </a:lnSpc>
              <a:spcBef>
                <a:spcPts val="0"/>
              </a:spcBef>
              <a:spcAft>
                <a:spcPts val="0"/>
              </a:spcAft>
              <a:buClr>
                <a:schemeClr val="dk1"/>
              </a:buClr>
              <a:buSzPts val="3200"/>
              <a:buFont typeface="Calibri"/>
              <a:buNone/>
            </a:pPr>
            <a:r>
              <a:rPr lang="en-US" sz="3200" b="1" i="0" u="none" strike="noStrike" cap="none">
                <a:solidFill>
                  <a:schemeClr val="dk1"/>
                </a:solidFill>
                <a:latin typeface="Calibri"/>
                <a:ea typeface="Calibri"/>
                <a:cs typeface="Calibri"/>
                <a:sym typeface="Calibri"/>
              </a:rPr>
              <a:t>Use with Permission: Citation</a:t>
            </a:r>
            <a:endParaRPr sz="3200" b="1"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orbel"/>
              <a:buNone/>
            </a:pPr>
            <a:endParaRPr sz="3200" b="1" i="0" u="none" strike="noStrike" cap="none">
              <a:solidFill>
                <a:schemeClr val="dk1"/>
              </a:solidFill>
              <a:latin typeface="Calibri"/>
              <a:ea typeface="Calibri"/>
              <a:cs typeface="Calibri"/>
              <a:sym typeface="Calibri"/>
            </a:endParaRPr>
          </a:p>
        </p:txBody>
      </p:sp>
      <p:sp>
        <p:nvSpPr>
          <p:cNvPr id="558" name="Google Shape;558;g2ec9e39f846_0_557"/>
          <p:cNvSpPr/>
          <p:nvPr/>
        </p:nvSpPr>
        <p:spPr>
          <a:xfrm>
            <a:off x="8829535" y="-90084"/>
            <a:ext cx="1582611"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559" name="Google Shape;559;g2ec9e39f846_0_557"/>
          <p:cNvSpPr txBox="1"/>
          <p:nvPr/>
        </p:nvSpPr>
        <p:spPr>
          <a:xfrm>
            <a:off x="729250" y="1948450"/>
            <a:ext cx="8340600" cy="476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33"/>
              <a:buFont typeface="Arial"/>
              <a:buNone/>
            </a:pPr>
            <a:r>
              <a:rPr lang="en-US" sz="2133" b="1" i="0" u="none" strike="noStrike" cap="none">
                <a:solidFill>
                  <a:schemeClr val="dk1"/>
                </a:solidFill>
                <a:latin typeface="Corbel"/>
                <a:ea typeface="Corbel"/>
                <a:cs typeface="Corbel"/>
                <a:sym typeface="Corbel"/>
              </a:rPr>
              <a:t>Text generated using ChatGPT should include a citation</a:t>
            </a:r>
            <a:endParaRPr sz="2133" b="1"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133"/>
              <a:buFont typeface="Arial"/>
              <a:buNone/>
            </a:pPr>
            <a:endParaRPr sz="2133" b="0" i="0" u="none" strike="noStrike" cap="none">
              <a:solidFill>
                <a:schemeClr val="dk1"/>
              </a:solidFill>
              <a:latin typeface="Corbel"/>
              <a:ea typeface="Corbel"/>
              <a:cs typeface="Corbel"/>
              <a:sym typeface="Corbel"/>
            </a:endParaRPr>
          </a:p>
          <a:p>
            <a:pPr marL="457200" marR="0" lvl="0" indent="-364045" algn="l" rtl="0">
              <a:lnSpc>
                <a:spcPct val="100000"/>
              </a:lnSpc>
              <a:spcBef>
                <a:spcPts val="0"/>
              </a:spcBef>
              <a:spcAft>
                <a:spcPts val="0"/>
              </a:spcAft>
              <a:buClr>
                <a:schemeClr val="dk1"/>
              </a:buClr>
              <a:buSzPts val="2133"/>
              <a:buFont typeface="Corbel"/>
              <a:buChar char="●"/>
            </a:pPr>
            <a:r>
              <a:rPr lang="en-US" sz="2133" b="0" i="0" u="none" strike="noStrike" cap="none">
                <a:solidFill>
                  <a:schemeClr val="dk1"/>
                </a:solidFill>
                <a:latin typeface="Corbel"/>
                <a:ea typeface="Corbel"/>
                <a:cs typeface="Corbel"/>
                <a:sym typeface="Corbel"/>
              </a:rPr>
              <a:t>Chat-GPT-4o. (YYYY, Month DD of query). “Text of your query.” Generated using OpenAI. https://chat.openai.com/  </a:t>
            </a:r>
            <a:endParaRPr sz="2133" b="0" i="0" u="none" strike="noStrike" cap="none">
              <a:solidFill>
                <a:schemeClr val="dk1"/>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233"/>
              <a:buFont typeface="Arial"/>
              <a:buNone/>
            </a:pPr>
            <a:endParaRPr sz="2233" b="1" i="0" u="none" strike="noStrike" cap="none">
              <a:solidFill>
                <a:schemeClr val="dk1"/>
              </a:solidFill>
              <a:latin typeface="Corbel"/>
              <a:ea typeface="Corbel"/>
              <a:cs typeface="Corbel"/>
              <a:sym typeface="Corbel"/>
            </a:endParaRPr>
          </a:p>
        </p:txBody>
      </p:sp>
      <p:sp>
        <p:nvSpPr>
          <p:cNvPr id="560" name="Google Shape;560;g2ec9e39f846_0_557"/>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g2ecff5f55fb_0_478"/>
          <p:cNvPicPr preferRelativeResize="0"/>
          <p:nvPr/>
        </p:nvPicPr>
        <p:blipFill rotWithShape="1">
          <a:blip r:embed="rId3">
            <a:alphaModFix/>
          </a:blip>
          <a:srcRect/>
          <a:stretch/>
        </p:blipFill>
        <p:spPr>
          <a:xfrm>
            <a:off x="438500" y="645900"/>
            <a:ext cx="8844450" cy="6218674"/>
          </a:xfrm>
          <a:prstGeom prst="rect">
            <a:avLst/>
          </a:prstGeom>
          <a:noFill/>
          <a:ln>
            <a:noFill/>
          </a:ln>
        </p:spPr>
      </p:pic>
      <p:sp>
        <p:nvSpPr>
          <p:cNvPr id="566" name="Google Shape;566;g2ecff5f55fb_0_478"/>
          <p:cNvSpPr txBox="1"/>
          <p:nvPr/>
        </p:nvSpPr>
        <p:spPr>
          <a:xfrm>
            <a:off x="5392525" y="5978325"/>
            <a:ext cx="3725100" cy="79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33"/>
              <a:buFont typeface="Arial"/>
              <a:buNone/>
            </a:pPr>
            <a:r>
              <a:rPr lang="en-US" sz="3533" b="1" i="0" u="none" strike="noStrike" cap="none">
                <a:solidFill>
                  <a:schemeClr val="accent1"/>
                </a:solidFill>
                <a:latin typeface="Corbel"/>
                <a:ea typeface="Corbel"/>
                <a:cs typeface="Corbel"/>
                <a:sym typeface="Corbel"/>
              </a:rPr>
              <a:t>STUDENT AI USE</a:t>
            </a:r>
            <a:endParaRPr sz="3533" b="1" i="0" u="none" strike="noStrike" cap="none">
              <a:solidFill>
                <a:schemeClr val="accent1"/>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251"/>
        <p:cNvGrpSpPr/>
        <p:nvPr/>
      </p:nvGrpSpPr>
      <p:grpSpPr>
        <a:xfrm>
          <a:off x="0" y="0"/>
          <a:ext cx="0" cy="0"/>
          <a:chOff x="0" y="0"/>
          <a:chExt cx="0" cy="0"/>
        </a:xfrm>
      </p:grpSpPr>
      <p:sp>
        <p:nvSpPr>
          <p:cNvPr id="252" name="Google Shape;252;p2"/>
          <p:cNvSpPr/>
          <p:nvPr/>
        </p:nvSpPr>
        <p:spPr>
          <a:xfrm>
            <a:off x="6955576" y="5883142"/>
            <a:ext cx="2329710" cy="2223620"/>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253" name="Google Shape;253;p2"/>
          <p:cNvSpPr txBox="1"/>
          <p:nvPr/>
        </p:nvSpPr>
        <p:spPr>
          <a:xfrm>
            <a:off x="771810" y="1696391"/>
            <a:ext cx="7048500" cy="815100"/>
          </a:xfrm>
          <a:prstGeom prst="rect">
            <a:avLst/>
          </a:prstGeom>
          <a:noFill/>
          <a:ln>
            <a:noFill/>
          </a:ln>
        </p:spPr>
        <p:txBody>
          <a:bodyPr spcFirstLastPara="1" wrap="square" lIns="0" tIns="0" rIns="0" bIns="0" anchor="t" anchorCtr="0">
            <a:spAutoFit/>
          </a:bodyPr>
          <a:lstStyle/>
          <a:p>
            <a:pPr marL="0" marR="0" lvl="0" indent="0" algn="l" rtl="0">
              <a:lnSpc>
                <a:spcPct val="94000"/>
              </a:lnSpc>
              <a:spcBef>
                <a:spcPts val="0"/>
              </a:spcBef>
              <a:spcAft>
                <a:spcPts val="0"/>
              </a:spcAft>
              <a:buClr>
                <a:srgbClr val="00C9A8"/>
              </a:buClr>
              <a:buSzPts val="5634"/>
              <a:buFont typeface="Corbel"/>
              <a:buNone/>
            </a:pPr>
            <a:r>
              <a:rPr lang="en-US" sz="5634" b="1" i="0" u="none" strike="noStrike" cap="none">
                <a:solidFill>
                  <a:schemeClr val="accent4"/>
                </a:solidFill>
                <a:latin typeface="Corbel"/>
                <a:ea typeface="Corbel"/>
                <a:cs typeface="Corbel"/>
                <a:sym typeface="Corbel"/>
              </a:rPr>
              <a:t>SESSION AGENDA</a:t>
            </a:r>
            <a:endParaRPr sz="1800" b="1" i="0" u="none" strike="noStrike" cap="none">
              <a:solidFill>
                <a:schemeClr val="accent4"/>
              </a:solidFill>
              <a:latin typeface="Corbel"/>
              <a:ea typeface="Corbel"/>
              <a:cs typeface="Corbel"/>
              <a:sym typeface="Corbel"/>
            </a:endParaRPr>
          </a:p>
        </p:txBody>
      </p:sp>
      <p:sp>
        <p:nvSpPr>
          <p:cNvPr id="254" name="Google Shape;254;p2"/>
          <p:cNvSpPr txBox="1"/>
          <p:nvPr/>
        </p:nvSpPr>
        <p:spPr>
          <a:xfrm>
            <a:off x="1214525" y="2746275"/>
            <a:ext cx="8014800" cy="28167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2711" b="1" i="0" u="none" strike="noStrike" cap="none">
                <a:solidFill>
                  <a:schemeClr val="dk2"/>
                </a:solidFill>
                <a:latin typeface="Corbel"/>
                <a:ea typeface="Corbel"/>
                <a:cs typeface="Corbel"/>
                <a:sym typeface="Corbel"/>
              </a:rPr>
              <a:t>Definition, Timeline &amp; Supporting Research </a:t>
            </a:r>
            <a:endParaRPr sz="2711" b="1" i="0" u="none" strike="noStrike" cap="none">
              <a:solidFill>
                <a:schemeClr val="dk2"/>
              </a:solidFill>
              <a:latin typeface="Corbel"/>
              <a:ea typeface="Corbel"/>
              <a:cs typeface="Corbel"/>
              <a:sym typeface="Corbel"/>
            </a:endParaRPr>
          </a:p>
          <a:p>
            <a:pPr marL="457200" marR="0" lvl="0" indent="-400748" algn="l" rtl="0">
              <a:lnSpc>
                <a:spcPct val="115000"/>
              </a:lnSpc>
              <a:spcBef>
                <a:spcPts val="0"/>
              </a:spcBef>
              <a:spcAft>
                <a:spcPts val="0"/>
              </a:spcAft>
              <a:buClr>
                <a:schemeClr val="dk2"/>
              </a:buClr>
              <a:buSzPts val="2711"/>
              <a:buFont typeface="Corbel"/>
              <a:buAutoNum type="arabicPeriod"/>
            </a:pPr>
            <a:r>
              <a:rPr lang="en-US" sz="2711" b="1" i="0" u="none" strike="noStrike" cap="none">
                <a:solidFill>
                  <a:schemeClr val="dk2"/>
                </a:solidFill>
                <a:latin typeface="Corbel"/>
                <a:ea typeface="Corbel"/>
                <a:cs typeface="Corbel"/>
                <a:sym typeface="Corbel"/>
              </a:rPr>
              <a:t>Getting Started with ChatGPT</a:t>
            </a:r>
            <a:endParaRPr sz="2711" b="1" i="0" u="none" strike="noStrike" cap="none">
              <a:solidFill>
                <a:schemeClr val="dk2"/>
              </a:solidFill>
              <a:latin typeface="Corbel"/>
              <a:ea typeface="Corbel"/>
              <a:cs typeface="Corbel"/>
              <a:sym typeface="Corbel"/>
            </a:endParaRPr>
          </a:p>
          <a:p>
            <a:pPr marL="457200" marR="0" lvl="0" indent="-400748" algn="l" rtl="0">
              <a:lnSpc>
                <a:spcPct val="115000"/>
              </a:lnSpc>
              <a:spcBef>
                <a:spcPts val="0"/>
              </a:spcBef>
              <a:spcAft>
                <a:spcPts val="0"/>
              </a:spcAft>
              <a:buClr>
                <a:schemeClr val="dk2"/>
              </a:buClr>
              <a:buSzPts val="2711"/>
              <a:buFont typeface="Corbel"/>
              <a:buAutoNum type="arabicPeriod"/>
            </a:pPr>
            <a:r>
              <a:rPr lang="en-US" sz="2711" b="1" i="0" u="none" strike="noStrike" cap="none">
                <a:solidFill>
                  <a:schemeClr val="dk2"/>
                </a:solidFill>
                <a:latin typeface="Corbel"/>
                <a:ea typeface="Corbel"/>
                <a:cs typeface="Corbel"/>
                <a:sym typeface="Corbel"/>
              </a:rPr>
              <a:t>Student Support: Math</a:t>
            </a:r>
            <a:endParaRPr sz="2711" b="1" i="0" u="none" strike="noStrike" cap="none">
              <a:solidFill>
                <a:schemeClr val="dk2"/>
              </a:solidFill>
              <a:latin typeface="Corbel"/>
              <a:ea typeface="Corbel"/>
              <a:cs typeface="Corbel"/>
              <a:sym typeface="Corbel"/>
            </a:endParaRPr>
          </a:p>
          <a:p>
            <a:pPr marL="457200" marR="0" lvl="0" indent="-400748" algn="l" rtl="0">
              <a:lnSpc>
                <a:spcPct val="115000"/>
              </a:lnSpc>
              <a:spcBef>
                <a:spcPts val="0"/>
              </a:spcBef>
              <a:spcAft>
                <a:spcPts val="0"/>
              </a:spcAft>
              <a:buClr>
                <a:schemeClr val="dk2"/>
              </a:buClr>
              <a:buSzPts val="2711"/>
              <a:buFont typeface="Corbel"/>
              <a:buAutoNum type="arabicPeriod"/>
            </a:pPr>
            <a:r>
              <a:rPr lang="en-US" sz="2711" b="1" i="0" u="none" strike="noStrike" cap="none">
                <a:solidFill>
                  <a:schemeClr val="dk2"/>
                </a:solidFill>
                <a:latin typeface="Corbel"/>
                <a:ea typeface="Corbel"/>
                <a:cs typeface="Corbel"/>
                <a:sym typeface="Corbel"/>
              </a:rPr>
              <a:t>Student Support: Chat GPT Tutor</a:t>
            </a:r>
            <a:endParaRPr sz="2711" b="1" i="0" u="none" strike="noStrike" cap="none">
              <a:solidFill>
                <a:schemeClr val="dk2"/>
              </a:solidFill>
              <a:latin typeface="Corbel"/>
              <a:ea typeface="Corbel"/>
              <a:cs typeface="Corbel"/>
              <a:sym typeface="Corbel"/>
            </a:endParaRPr>
          </a:p>
          <a:p>
            <a:pPr marL="457200" marR="0" lvl="0" indent="-400748" algn="l" rtl="0">
              <a:lnSpc>
                <a:spcPct val="115000"/>
              </a:lnSpc>
              <a:spcBef>
                <a:spcPts val="0"/>
              </a:spcBef>
              <a:spcAft>
                <a:spcPts val="0"/>
              </a:spcAft>
              <a:buClr>
                <a:schemeClr val="dk2"/>
              </a:buClr>
              <a:buSzPts val="2711"/>
              <a:buFont typeface="Corbel"/>
              <a:buAutoNum type="arabicPeriod"/>
            </a:pPr>
            <a:r>
              <a:rPr lang="en-US" sz="2711" b="1" i="0" u="none" strike="noStrike" cap="none">
                <a:solidFill>
                  <a:schemeClr val="dk2"/>
                </a:solidFill>
                <a:latin typeface="Corbel"/>
                <a:ea typeface="Corbel"/>
                <a:cs typeface="Corbel"/>
                <a:sym typeface="Corbel"/>
              </a:rPr>
              <a:t>Faculty Use: Case Scenarios</a:t>
            </a:r>
            <a:endParaRPr sz="2711" b="1" i="0" u="none" strike="noStrike" cap="none">
              <a:solidFill>
                <a:schemeClr val="dk2"/>
              </a:solidFill>
              <a:latin typeface="Corbel"/>
              <a:ea typeface="Corbel"/>
              <a:cs typeface="Corbel"/>
              <a:sym typeface="Corbel"/>
            </a:endParaRPr>
          </a:p>
          <a:p>
            <a:pPr marL="0" marR="0" lvl="0" indent="0" algn="l" rtl="0">
              <a:lnSpc>
                <a:spcPct val="115000"/>
              </a:lnSpc>
              <a:spcBef>
                <a:spcPts val="0"/>
              </a:spcBef>
              <a:spcAft>
                <a:spcPts val="0"/>
              </a:spcAft>
              <a:buNone/>
            </a:pPr>
            <a:endParaRPr sz="2711" b="1" i="0" u="none" strike="noStrike" cap="none">
              <a:solidFill>
                <a:schemeClr val="dk2"/>
              </a:solidFill>
              <a:latin typeface="Corbel"/>
              <a:ea typeface="Corbel"/>
              <a:cs typeface="Corbel"/>
              <a:sym typeface="Corbel"/>
            </a:endParaRPr>
          </a:p>
        </p:txBody>
      </p:sp>
      <p:sp>
        <p:nvSpPr>
          <p:cNvPr id="255" name="Google Shape;255;p2"/>
          <p:cNvSpPr/>
          <p:nvPr/>
        </p:nvSpPr>
        <p:spPr>
          <a:xfrm rot="4896672">
            <a:off x="8311730" y="4451873"/>
            <a:ext cx="1928031" cy="1928031"/>
          </a:xfrm>
          <a:custGeom>
            <a:avLst/>
            <a:gdLst/>
            <a:ahLst/>
            <a:cxnLst/>
            <a:rect l="l" t="t" r="r" b="b"/>
            <a:pathLst>
              <a:path w="1928031" h="1928031" extrusionOk="0">
                <a:moveTo>
                  <a:pt x="0" y="0"/>
                </a:moveTo>
                <a:lnTo>
                  <a:pt x="1928031" y="0"/>
                </a:lnTo>
                <a:lnTo>
                  <a:pt x="1928031" y="1928031"/>
                </a:lnTo>
                <a:lnTo>
                  <a:pt x="0" y="1928031"/>
                </a:lnTo>
                <a:lnTo>
                  <a:pt x="0" y="0"/>
                </a:lnTo>
                <a:close/>
              </a:path>
            </a:pathLst>
          </a:custGeom>
          <a:blipFill rotWithShape="1">
            <a:blip r:embed="rId3">
              <a:alphaModFix/>
            </a:blip>
            <a:stretch>
              <a:fillRect l="-100" r="-98"/>
            </a:stretch>
          </a:blipFill>
          <a:ln>
            <a:noFill/>
          </a:ln>
        </p:spPr>
        <p:txBody>
          <a:bodyPr/>
          <a:lstStyle/>
          <a:p>
            <a:endParaRPr lang="en-US"/>
          </a:p>
        </p:txBody>
      </p:sp>
      <p:sp>
        <p:nvSpPr>
          <p:cNvPr id="256" name="Google Shape;256;p2"/>
          <p:cNvSpPr/>
          <p:nvPr/>
        </p:nvSpPr>
        <p:spPr>
          <a:xfrm rot="-10277069">
            <a:off x="748880" y="6147323"/>
            <a:ext cx="1928031" cy="1928031"/>
          </a:xfrm>
          <a:custGeom>
            <a:avLst/>
            <a:gdLst/>
            <a:ahLst/>
            <a:cxnLst/>
            <a:rect l="l" t="t" r="r" b="b"/>
            <a:pathLst>
              <a:path w="1928031" h="1928031" extrusionOk="0">
                <a:moveTo>
                  <a:pt x="0" y="0"/>
                </a:moveTo>
                <a:lnTo>
                  <a:pt x="1928031" y="0"/>
                </a:lnTo>
                <a:lnTo>
                  <a:pt x="1928031" y="1928031"/>
                </a:lnTo>
                <a:lnTo>
                  <a:pt x="0" y="1928031"/>
                </a:lnTo>
                <a:lnTo>
                  <a:pt x="0" y="0"/>
                </a:lnTo>
                <a:close/>
              </a:path>
            </a:pathLst>
          </a:custGeom>
          <a:blipFill rotWithShape="1">
            <a:blip r:embed="rId3">
              <a:alphaModFix/>
            </a:blip>
            <a:stretch>
              <a:fillRect l="-100" r="-98"/>
            </a:stretch>
          </a:blipFill>
          <a:ln>
            <a:noFill/>
          </a:ln>
        </p:spPr>
        <p:txBody>
          <a:bodyPr/>
          <a:lstStyle/>
          <a:p>
            <a:endParaRPr lang="en-US"/>
          </a:p>
        </p:txBody>
      </p:sp>
      <p:sp>
        <p:nvSpPr>
          <p:cNvPr id="257" name="Google Shape;257;p2"/>
          <p:cNvSpPr/>
          <p:nvPr/>
        </p:nvSpPr>
        <p:spPr>
          <a:xfrm>
            <a:off x="4457850" y="-1052874"/>
            <a:ext cx="3731629" cy="2750776"/>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258" name="Google Shape;258;p2"/>
          <p:cNvSpPr/>
          <p:nvPr/>
        </p:nvSpPr>
        <p:spPr>
          <a:xfrm rot="9975527">
            <a:off x="3619499" y="-28974"/>
            <a:ext cx="1378329" cy="1378329"/>
          </a:xfrm>
          <a:custGeom>
            <a:avLst/>
            <a:gdLst/>
            <a:ahLst/>
            <a:cxnLst/>
            <a:rect l="l" t="t" r="r" b="b"/>
            <a:pathLst>
              <a:path w="1378329" h="1378329" extrusionOk="0">
                <a:moveTo>
                  <a:pt x="0" y="0"/>
                </a:moveTo>
                <a:lnTo>
                  <a:pt x="1378329" y="0"/>
                </a:lnTo>
                <a:lnTo>
                  <a:pt x="1378329" y="1378328"/>
                </a:lnTo>
                <a:lnTo>
                  <a:pt x="0" y="1378328"/>
                </a:lnTo>
                <a:lnTo>
                  <a:pt x="0" y="0"/>
                </a:lnTo>
                <a:close/>
              </a:path>
            </a:pathLst>
          </a:custGeom>
          <a:blipFill rotWithShape="1">
            <a:blip r:embed="rId3">
              <a:alphaModFix/>
            </a:blip>
            <a:stretch>
              <a:fillRect l="-100" r="-98"/>
            </a:stretch>
          </a:blipFill>
          <a:ln>
            <a:noFill/>
          </a:ln>
        </p:spPr>
        <p:txBody>
          <a:bodyPr/>
          <a:lstStyle/>
          <a:p>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CE2B"/>
        </a:solidFill>
        <a:effectLst/>
      </p:bgPr>
    </p:bg>
    <p:spTree>
      <p:nvGrpSpPr>
        <p:cNvPr id="1" name="Shape 570"/>
        <p:cNvGrpSpPr/>
        <p:nvPr/>
      </p:nvGrpSpPr>
      <p:grpSpPr>
        <a:xfrm>
          <a:off x="0" y="0"/>
          <a:ext cx="0" cy="0"/>
          <a:chOff x="0" y="0"/>
          <a:chExt cx="0" cy="0"/>
        </a:xfrm>
      </p:grpSpPr>
      <p:sp>
        <p:nvSpPr>
          <p:cNvPr id="571" name="Google Shape;571;g2eb17d90c42_0_207"/>
          <p:cNvSpPr/>
          <p:nvPr/>
        </p:nvSpPr>
        <p:spPr>
          <a:xfrm>
            <a:off x="-872162" y="1807640"/>
            <a:ext cx="2765404" cy="263947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572" name="Google Shape;572;g2eb17d90c42_0_207"/>
          <p:cNvSpPr txBox="1"/>
          <p:nvPr/>
        </p:nvSpPr>
        <p:spPr>
          <a:xfrm>
            <a:off x="173001" y="865426"/>
            <a:ext cx="4972200" cy="3348600"/>
          </a:xfrm>
          <a:prstGeom prst="rect">
            <a:avLst/>
          </a:prstGeom>
          <a:noFill/>
          <a:ln>
            <a:noFill/>
          </a:ln>
        </p:spPr>
        <p:txBody>
          <a:bodyPr spcFirstLastPara="1" wrap="square" lIns="0" tIns="0" rIns="0" bIns="0" anchor="t" anchorCtr="0">
            <a:spAutoFit/>
          </a:bodyPr>
          <a:lstStyle/>
          <a:p>
            <a:pPr marL="0" marR="0" lvl="0" indent="0" algn="l" rtl="0">
              <a:lnSpc>
                <a:spcPct val="94002"/>
              </a:lnSpc>
              <a:spcBef>
                <a:spcPts val="0"/>
              </a:spcBef>
              <a:spcAft>
                <a:spcPts val="0"/>
              </a:spcAft>
              <a:buClr>
                <a:srgbClr val="000000"/>
              </a:buClr>
              <a:buSzPts val="23143"/>
              <a:buFont typeface="Arial"/>
              <a:buNone/>
            </a:pPr>
            <a:r>
              <a:rPr lang="en-US" sz="23143" b="0" i="0" u="none" strike="noStrike" cap="none">
                <a:solidFill>
                  <a:srgbClr val="000000"/>
                </a:solidFill>
                <a:latin typeface="Arial"/>
                <a:ea typeface="Arial"/>
                <a:cs typeface="Arial"/>
                <a:sym typeface="Arial"/>
              </a:rPr>
              <a:t>02</a:t>
            </a:r>
            <a:endParaRPr sz="1800" b="0" i="0" u="none" strike="noStrike" cap="none">
              <a:solidFill>
                <a:schemeClr val="dk1"/>
              </a:solidFill>
              <a:latin typeface="Corbel"/>
              <a:ea typeface="Corbel"/>
              <a:cs typeface="Corbel"/>
              <a:sym typeface="Corbel"/>
            </a:endParaRPr>
          </a:p>
        </p:txBody>
      </p:sp>
      <p:sp>
        <p:nvSpPr>
          <p:cNvPr id="573" name="Google Shape;573;g2eb17d90c42_0_207"/>
          <p:cNvSpPr/>
          <p:nvPr/>
        </p:nvSpPr>
        <p:spPr>
          <a:xfrm>
            <a:off x="6986366" y="4663998"/>
            <a:ext cx="4264719" cy="407051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574" name="Google Shape;574;g2eb17d90c42_0_207"/>
          <p:cNvSpPr/>
          <p:nvPr/>
        </p:nvSpPr>
        <p:spPr>
          <a:xfrm rot="-3929096">
            <a:off x="6734750" y="4889543"/>
            <a:ext cx="1393741" cy="1393741"/>
          </a:xfrm>
          <a:custGeom>
            <a:avLst/>
            <a:gdLst/>
            <a:ahLst/>
            <a:cxnLst/>
            <a:rect l="l" t="t" r="r" b="b"/>
            <a:pathLst>
              <a:path w="1393515" h="1393515" extrusionOk="0">
                <a:moveTo>
                  <a:pt x="0" y="0"/>
                </a:moveTo>
                <a:lnTo>
                  <a:pt x="1393514" y="0"/>
                </a:lnTo>
                <a:lnTo>
                  <a:pt x="1393514" y="1393514"/>
                </a:lnTo>
                <a:lnTo>
                  <a:pt x="0" y="1393514"/>
                </a:lnTo>
                <a:lnTo>
                  <a:pt x="0" y="0"/>
                </a:lnTo>
                <a:close/>
              </a:path>
            </a:pathLst>
          </a:custGeom>
          <a:blipFill rotWithShape="1">
            <a:blip r:embed="rId3">
              <a:alphaModFix/>
            </a:blip>
            <a:stretch>
              <a:fillRect l="-105" r="-93"/>
            </a:stretch>
          </a:blipFill>
          <a:ln>
            <a:noFill/>
          </a:ln>
        </p:spPr>
        <p:txBody>
          <a:bodyPr/>
          <a:lstStyle/>
          <a:p>
            <a:endParaRPr lang="en-US"/>
          </a:p>
        </p:txBody>
      </p:sp>
      <p:sp>
        <p:nvSpPr>
          <p:cNvPr id="575" name="Google Shape;575;g2eb17d90c42_0_207"/>
          <p:cNvSpPr/>
          <p:nvPr/>
        </p:nvSpPr>
        <p:spPr>
          <a:xfrm rot="9976565">
            <a:off x="535008" y="3707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5" r="-93"/>
            </a:stretch>
          </a:blipFill>
          <a:ln>
            <a:noFill/>
          </a:ln>
        </p:spPr>
        <p:txBody>
          <a:bodyPr/>
          <a:lstStyle/>
          <a:p>
            <a:endParaRPr lang="en-US"/>
          </a:p>
        </p:txBody>
      </p:sp>
      <p:sp>
        <p:nvSpPr>
          <p:cNvPr id="576" name="Google Shape;576;g2eb17d90c42_0_207"/>
          <p:cNvSpPr/>
          <p:nvPr/>
        </p:nvSpPr>
        <p:spPr>
          <a:xfrm rot="931907">
            <a:off x="3186778" y="5850214"/>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5" r="-93"/>
            </a:stretch>
          </a:blipFill>
          <a:ln>
            <a:noFill/>
          </a:ln>
        </p:spPr>
        <p:txBody>
          <a:bodyPr/>
          <a:lstStyle/>
          <a:p>
            <a:endParaRPr lang="en-US"/>
          </a:p>
        </p:txBody>
      </p:sp>
      <p:sp>
        <p:nvSpPr>
          <p:cNvPr id="577" name="Google Shape;577;g2eb17d90c42_0_207"/>
          <p:cNvSpPr txBox="1"/>
          <p:nvPr/>
        </p:nvSpPr>
        <p:spPr>
          <a:xfrm>
            <a:off x="2765152" y="3718171"/>
            <a:ext cx="6226500" cy="1600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3200"/>
              <a:buFont typeface="Calibri"/>
              <a:buNone/>
            </a:pPr>
            <a:r>
              <a:rPr lang="en-US" sz="2600" b="0" i="0" u="none" strike="noStrike" cap="none">
                <a:solidFill>
                  <a:schemeClr val="dk1"/>
                </a:solidFill>
                <a:latin typeface="Calibri"/>
                <a:ea typeface="Calibri"/>
                <a:cs typeface="Calibri"/>
                <a:sym typeface="Calibri"/>
              </a:rPr>
              <a:t>Students</a:t>
            </a:r>
            <a:r>
              <a:rPr lang="en-US" sz="2600" b="0" i="0" u="none" strike="noStrike" cap="none">
                <a:solidFill>
                  <a:srgbClr val="000000"/>
                </a:solidFill>
                <a:latin typeface="Calibri"/>
                <a:ea typeface="Calibri"/>
                <a:cs typeface="Calibri"/>
                <a:sym typeface="Calibri"/>
              </a:rPr>
              <a:t> can ask Chat GPT to solve problems and provide detailed instructions on solving them.</a:t>
            </a:r>
            <a:endParaRPr sz="2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200"/>
              <a:buFont typeface="Calibri"/>
              <a:buNone/>
            </a:pPr>
            <a:r>
              <a:rPr lang="en-US" sz="2600" b="0" i="0" u="sng" strike="noStrike" cap="none">
                <a:solidFill>
                  <a:schemeClr val="hlink"/>
                </a:solidFill>
                <a:latin typeface="Calibri"/>
                <a:ea typeface="Calibri"/>
                <a:cs typeface="Calibri"/>
                <a:sym typeface="Calibri"/>
                <a:hlinkClick r:id="rId4"/>
              </a:rPr>
              <a:t>GPT-4O Launch</a:t>
            </a:r>
            <a:r>
              <a:rPr lang="en-US" sz="2600" b="0" i="0" u="none" strike="noStrike" cap="none">
                <a:solidFill>
                  <a:srgbClr val="000000"/>
                </a:solidFill>
                <a:latin typeface="Calibri"/>
                <a:ea typeface="Calibri"/>
                <a:cs typeface="Calibri"/>
                <a:sym typeface="Calibri"/>
              </a:rPr>
              <a:t> </a:t>
            </a:r>
            <a:endParaRPr sz="2600" b="0" i="0" u="none" strike="noStrike" cap="none">
              <a:solidFill>
                <a:srgbClr val="000000"/>
              </a:solidFill>
              <a:latin typeface="Calibri"/>
              <a:ea typeface="Calibri"/>
              <a:cs typeface="Calibri"/>
              <a:sym typeface="Calibri"/>
            </a:endParaRPr>
          </a:p>
        </p:txBody>
      </p:sp>
      <p:sp>
        <p:nvSpPr>
          <p:cNvPr id="578" name="Google Shape;578;g2eb17d90c42_0_207"/>
          <p:cNvSpPr txBox="1"/>
          <p:nvPr/>
        </p:nvSpPr>
        <p:spPr>
          <a:xfrm>
            <a:off x="4038600" y="1025468"/>
            <a:ext cx="5203800" cy="524100"/>
          </a:xfrm>
          <a:prstGeom prst="rect">
            <a:avLst/>
          </a:prstGeom>
          <a:noFill/>
          <a:ln>
            <a:noFill/>
          </a:ln>
        </p:spPr>
        <p:txBody>
          <a:bodyPr spcFirstLastPara="1" wrap="square" lIns="0" tIns="0" rIns="0" bIns="0" anchor="t" anchorCtr="0">
            <a:spAutoFit/>
          </a:bodyPr>
          <a:lstStyle/>
          <a:p>
            <a:pPr marL="0" marR="0" lvl="0" indent="0" algn="l" rtl="0">
              <a:lnSpc>
                <a:spcPct val="94008"/>
              </a:lnSpc>
              <a:spcBef>
                <a:spcPts val="0"/>
              </a:spcBef>
              <a:spcAft>
                <a:spcPts val="0"/>
              </a:spcAft>
              <a:buClr>
                <a:schemeClr val="dk1"/>
              </a:buClr>
              <a:buSzPts val="3622"/>
              <a:buFont typeface="Corbel"/>
              <a:buNone/>
            </a:pPr>
            <a:r>
              <a:rPr lang="en-US" sz="3622" b="1" i="0" u="none" strike="noStrike" cap="none">
                <a:solidFill>
                  <a:schemeClr val="dk1"/>
                </a:solidFill>
                <a:latin typeface="Corbel"/>
                <a:ea typeface="Corbel"/>
                <a:cs typeface="Corbel"/>
                <a:sym typeface="Corbel"/>
              </a:rPr>
              <a:t>STUDENT</a:t>
            </a:r>
            <a:r>
              <a:rPr lang="en-US" sz="3622" b="1" i="0" u="none" strike="noStrike" cap="none">
                <a:solidFill>
                  <a:srgbClr val="000000"/>
                </a:solidFill>
                <a:latin typeface="Arial"/>
                <a:ea typeface="Arial"/>
                <a:cs typeface="Arial"/>
                <a:sym typeface="Arial"/>
              </a:rPr>
              <a:t> USE</a:t>
            </a:r>
            <a:endParaRPr sz="1800" b="1" i="0" u="none" strike="noStrike" cap="none">
              <a:solidFill>
                <a:schemeClr val="dk1"/>
              </a:solidFill>
              <a:latin typeface="Corbel"/>
              <a:ea typeface="Corbel"/>
              <a:cs typeface="Corbel"/>
              <a:sym typeface="Corbel"/>
            </a:endParaRPr>
          </a:p>
        </p:txBody>
      </p:sp>
      <p:sp>
        <p:nvSpPr>
          <p:cNvPr id="579" name="Google Shape;579;g2eb17d90c42_0_207"/>
          <p:cNvSpPr/>
          <p:nvPr/>
        </p:nvSpPr>
        <p:spPr>
          <a:xfrm>
            <a:off x="4038601" y="1798200"/>
            <a:ext cx="4416925" cy="928685"/>
          </a:xfrm>
          <a:custGeom>
            <a:avLst/>
            <a:gdLst/>
            <a:ahLst/>
            <a:cxnLst/>
            <a:rect l="l" t="t" r="r" b="b"/>
            <a:pathLst>
              <a:path w="2773579" h="507478" extrusionOk="0">
                <a:moveTo>
                  <a:pt x="0" y="0"/>
                </a:moveTo>
                <a:lnTo>
                  <a:pt x="2773579" y="0"/>
                </a:lnTo>
                <a:lnTo>
                  <a:pt x="2773579" y="507478"/>
                </a:lnTo>
                <a:lnTo>
                  <a:pt x="0" y="507478"/>
                </a:lnTo>
                <a:lnTo>
                  <a:pt x="0" y="0"/>
                </a:lnTo>
                <a:close/>
              </a:path>
            </a:pathLst>
          </a:custGeom>
          <a:blipFill rotWithShape="1">
            <a:blip r:embed="rId5">
              <a:alphaModFix/>
            </a:blip>
            <a:stretch>
              <a:fillRect t="-223104" b="-22310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alibri"/>
              <a:ea typeface="Calibri"/>
              <a:cs typeface="Calibri"/>
              <a:sym typeface="Calibri"/>
            </a:endParaRPr>
          </a:p>
        </p:txBody>
      </p:sp>
      <p:sp>
        <p:nvSpPr>
          <p:cNvPr id="580" name="Google Shape;580;g2eb17d90c42_0_207"/>
          <p:cNvSpPr txBox="1"/>
          <p:nvPr/>
        </p:nvSpPr>
        <p:spPr>
          <a:xfrm>
            <a:off x="4246450" y="1970413"/>
            <a:ext cx="42594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CE2B"/>
              </a:buClr>
              <a:buSzPts val="3200"/>
              <a:buFont typeface="Montserrat"/>
              <a:buNone/>
            </a:pPr>
            <a:r>
              <a:rPr lang="en-US" sz="3200" b="1" i="0" u="none" strike="noStrike" cap="none">
                <a:solidFill>
                  <a:srgbClr val="FFCE2B"/>
                </a:solidFill>
                <a:latin typeface="Montserrat"/>
                <a:ea typeface="Montserrat"/>
                <a:cs typeface="Montserrat"/>
                <a:sym typeface="Montserrat"/>
              </a:rPr>
              <a:t>Math Help</a:t>
            </a:r>
            <a:endParaRPr sz="1800" b="0" i="0" u="none" strike="noStrike" cap="none">
              <a:solidFill>
                <a:schemeClr val="dk1"/>
              </a:solidFill>
              <a:latin typeface="Corbel"/>
              <a:ea typeface="Corbel"/>
              <a:cs typeface="Corbel"/>
              <a:sym typeface="Corbel"/>
            </a:endParaRPr>
          </a:p>
        </p:txBody>
      </p:sp>
      <p:sp>
        <p:nvSpPr>
          <p:cNvPr id="581" name="Google Shape;581;g2eb17d90c42_0_207"/>
          <p:cNvSpPr/>
          <p:nvPr/>
        </p:nvSpPr>
        <p:spPr>
          <a:xfrm rot="-7371343">
            <a:off x="8215878" y="-474317"/>
            <a:ext cx="998560" cy="998560"/>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5" r="-93"/>
            </a:stretch>
          </a:blipFill>
          <a:ln>
            <a:noFill/>
          </a:ln>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2ecff5f55fb_0_100"/>
          <p:cNvSpPr txBox="1"/>
          <p:nvPr/>
        </p:nvSpPr>
        <p:spPr>
          <a:xfrm>
            <a:off x="852450" y="1712400"/>
            <a:ext cx="8313000" cy="428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900"/>
              <a:buFont typeface="Arial"/>
              <a:buNone/>
            </a:pPr>
            <a:r>
              <a:rPr lang="en-US" sz="3900" b="0" i="1" u="none" strike="noStrike" cap="none">
                <a:solidFill>
                  <a:schemeClr val="lt1"/>
                </a:solidFill>
                <a:latin typeface="Calibri"/>
                <a:ea typeface="Calibri"/>
                <a:cs typeface="Calibri"/>
                <a:sym typeface="Calibri"/>
              </a:rPr>
              <a:t>“By </a:t>
            </a:r>
            <a:r>
              <a:rPr lang="en-US" sz="3900" b="0" i="1" u="none" strike="noStrike" cap="none">
                <a:solidFill>
                  <a:srgbClr val="FFFF00"/>
                </a:solidFill>
                <a:latin typeface="Calibri"/>
                <a:ea typeface="Calibri"/>
                <a:cs typeface="Calibri"/>
                <a:sym typeface="Calibri"/>
              </a:rPr>
              <a:t>leveraging AI</a:t>
            </a:r>
            <a:r>
              <a:rPr lang="en-US" sz="3900" b="0" i="1" u="none" strike="noStrike" cap="none">
                <a:solidFill>
                  <a:schemeClr val="lt1"/>
                </a:solidFill>
                <a:latin typeface="Calibri"/>
                <a:ea typeface="Calibri"/>
                <a:cs typeface="Calibri"/>
                <a:sym typeface="Calibri"/>
              </a:rPr>
              <a:t>, educators can create adaptive learning environments that cater to individual student needs, </a:t>
            </a:r>
            <a:r>
              <a:rPr lang="en-US" sz="3900" b="0" i="1" u="none" strike="noStrike" cap="none">
                <a:solidFill>
                  <a:srgbClr val="FFFF00"/>
                </a:solidFill>
                <a:latin typeface="Calibri"/>
                <a:ea typeface="Calibri"/>
                <a:cs typeface="Calibri"/>
                <a:sym typeface="Calibri"/>
              </a:rPr>
              <a:t>enhancing engagement</a:t>
            </a:r>
            <a:r>
              <a:rPr lang="en-US" sz="3900" b="0" i="1" u="none" strike="noStrike" cap="none">
                <a:solidFill>
                  <a:schemeClr val="lt1"/>
                </a:solidFill>
                <a:latin typeface="Calibri"/>
                <a:ea typeface="Calibri"/>
                <a:cs typeface="Calibri"/>
                <a:sym typeface="Calibri"/>
              </a:rPr>
              <a:t> and </a:t>
            </a:r>
            <a:r>
              <a:rPr lang="en-US" sz="3900" b="0" i="1" u="none" strike="noStrike" cap="none">
                <a:solidFill>
                  <a:srgbClr val="FFFF00"/>
                </a:solidFill>
                <a:latin typeface="Calibri"/>
                <a:ea typeface="Calibri"/>
                <a:cs typeface="Calibri"/>
                <a:sym typeface="Calibri"/>
              </a:rPr>
              <a:t>retention</a:t>
            </a:r>
            <a:r>
              <a:rPr lang="en-US" sz="3900" b="0" i="1" u="none" strike="noStrike" cap="none">
                <a:solidFill>
                  <a:schemeClr val="lt1"/>
                </a:solidFill>
                <a:latin typeface="Calibri"/>
                <a:ea typeface="Calibri"/>
                <a:cs typeface="Calibri"/>
                <a:sym typeface="Calibri"/>
              </a:rPr>
              <a:t>.”</a:t>
            </a:r>
            <a:endParaRPr sz="3900" b="0" i="1"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1"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lt1"/>
                </a:solidFill>
                <a:latin typeface="Calibri"/>
                <a:ea typeface="Calibri"/>
                <a:cs typeface="Calibri"/>
                <a:sym typeface="Calibri"/>
              </a:rPr>
              <a:t>(Onesi-Ozigagun et al., 2024)</a:t>
            </a:r>
            <a:endParaRPr sz="2400" b="0" i="1"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CE2B"/>
        </a:solidFill>
        <a:effectLst/>
      </p:bgPr>
    </p:bg>
    <p:spTree>
      <p:nvGrpSpPr>
        <p:cNvPr id="1" name="Shape 591"/>
        <p:cNvGrpSpPr/>
        <p:nvPr/>
      </p:nvGrpSpPr>
      <p:grpSpPr>
        <a:xfrm>
          <a:off x="0" y="0"/>
          <a:ext cx="0" cy="0"/>
          <a:chOff x="0" y="0"/>
          <a:chExt cx="0" cy="0"/>
        </a:xfrm>
      </p:grpSpPr>
      <p:sp>
        <p:nvSpPr>
          <p:cNvPr id="592" name="Google Shape;592;g2ecff5f55fb_0_484"/>
          <p:cNvSpPr/>
          <p:nvPr/>
        </p:nvSpPr>
        <p:spPr>
          <a:xfrm>
            <a:off x="-872162" y="1807640"/>
            <a:ext cx="2765404" cy="263947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593" name="Google Shape;593;g2ecff5f55fb_0_484"/>
          <p:cNvSpPr txBox="1"/>
          <p:nvPr/>
        </p:nvSpPr>
        <p:spPr>
          <a:xfrm>
            <a:off x="173001" y="865426"/>
            <a:ext cx="4972200" cy="3348600"/>
          </a:xfrm>
          <a:prstGeom prst="rect">
            <a:avLst/>
          </a:prstGeom>
          <a:noFill/>
          <a:ln>
            <a:noFill/>
          </a:ln>
        </p:spPr>
        <p:txBody>
          <a:bodyPr spcFirstLastPara="1" wrap="square" lIns="0" tIns="0" rIns="0" bIns="0" anchor="t" anchorCtr="0">
            <a:spAutoFit/>
          </a:bodyPr>
          <a:lstStyle/>
          <a:p>
            <a:pPr marL="0" marR="0" lvl="0" indent="0" algn="l" rtl="0">
              <a:lnSpc>
                <a:spcPct val="94002"/>
              </a:lnSpc>
              <a:spcBef>
                <a:spcPts val="0"/>
              </a:spcBef>
              <a:spcAft>
                <a:spcPts val="0"/>
              </a:spcAft>
              <a:buClr>
                <a:srgbClr val="000000"/>
              </a:buClr>
              <a:buSzPts val="23143"/>
              <a:buFont typeface="Arial"/>
              <a:buNone/>
            </a:pPr>
            <a:r>
              <a:rPr lang="en-US" sz="23143" b="0" i="0" u="none" strike="noStrike" cap="none">
                <a:solidFill>
                  <a:srgbClr val="000000"/>
                </a:solidFill>
                <a:latin typeface="Arial"/>
                <a:ea typeface="Arial"/>
                <a:cs typeface="Arial"/>
                <a:sym typeface="Arial"/>
              </a:rPr>
              <a:t>03</a:t>
            </a:r>
            <a:endParaRPr sz="1800" b="0" i="0" u="none" strike="noStrike" cap="none">
              <a:solidFill>
                <a:schemeClr val="dk1"/>
              </a:solidFill>
              <a:latin typeface="Corbel"/>
              <a:ea typeface="Corbel"/>
              <a:cs typeface="Corbel"/>
              <a:sym typeface="Corbel"/>
            </a:endParaRPr>
          </a:p>
        </p:txBody>
      </p:sp>
      <p:sp>
        <p:nvSpPr>
          <p:cNvPr id="594" name="Google Shape;594;g2ecff5f55fb_0_484"/>
          <p:cNvSpPr/>
          <p:nvPr/>
        </p:nvSpPr>
        <p:spPr>
          <a:xfrm>
            <a:off x="6986366" y="4663998"/>
            <a:ext cx="4264719" cy="407051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595" name="Google Shape;595;g2ecff5f55fb_0_484"/>
          <p:cNvSpPr/>
          <p:nvPr/>
        </p:nvSpPr>
        <p:spPr>
          <a:xfrm rot="-3929096">
            <a:off x="6734750" y="4889543"/>
            <a:ext cx="1393741" cy="1393741"/>
          </a:xfrm>
          <a:custGeom>
            <a:avLst/>
            <a:gdLst/>
            <a:ahLst/>
            <a:cxnLst/>
            <a:rect l="l" t="t" r="r" b="b"/>
            <a:pathLst>
              <a:path w="1393515" h="1393515" extrusionOk="0">
                <a:moveTo>
                  <a:pt x="0" y="0"/>
                </a:moveTo>
                <a:lnTo>
                  <a:pt x="1393514" y="0"/>
                </a:lnTo>
                <a:lnTo>
                  <a:pt x="1393514" y="1393514"/>
                </a:lnTo>
                <a:lnTo>
                  <a:pt x="0" y="1393514"/>
                </a:lnTo>
                <a:lnTo>
                  <a:pt x="0" y="0"/>
                </a:lnTo>
                <a:close/>
              </a:path>
            </a:pathLst>
          </a:custGeom>
          <a:blipFill rotWithShape="1">
            <a:blip r:embed="rId3">
              <a:alphaModFix/>
            </a:blip>
            <a:stretch>
              <a:fillRect l="-107" r="-87"/>
            </a:stretch>
          </a:blipFill>
          <a:ln>
            <a:noFill/>
          </a:ln>
        </p:spPr>
        <p:txBody>
          <a:bodyPr/>
          <a:lstStyle/>
          <a:p>
            <a:endParaRPr lang="en-US"/>
          </a:p>
        </p:txBody>
      </p:sp>
      <p:sp>
        <p:nvSpPr>
          <p:cNvPr id="596" name="Google Shape;596;g2ecff5f55fb_0_484"/>
          <p:cNvSpPr/>
          <p:nvPr/>
        </p:nvSpPr>
        <p:spPr>
          <a:xfrm rot="9976565">
            <a:off x="535008" y="3707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7" r="-87"/>
            </a:stretch>
          </a:blipFill>
          <a:ln>
            <a:noFill/>
          </a:ln>
        </p:spPr>
        <p:txBody>
          <a:bodyPr/>
          <a:lstStyle/>
          <a:p>
            <a:endParaRPr lang="en-US"/>
          </a:p>
        </p:txBody>
      </p:sp>
      <p:sp>
        <p:nvSpPr>
          <p:cNvPr id="597" name="Google Shape;597;g2ecff5f55fb_0_484"/>
          <p:cNvSpPr/>
          <p:nvPr/>
        </p:nvSpPr>
        <p:spPr>
          <a:xfrm rot="931907">
            <a:off x="3186778" y="5850214"/>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598" name="Google Shape;598;g2ecff5f55fb_0_484"/>
          <p:cNvSpPr txBox="1"/>
          <p:nvPr/>
        </p:nvSpPr>
        <p:spPr>
          <a:xfrm>
            <a:off x="2765152" y="3718171"/>
            <a:ext cx="6226500" cy="1600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3200"/>
              <a:buFont typeface="Calibri"/>
              <a:buNone/>
            </a:pPr>
            <a:r>
              <a:rPr lang="en-US" sz="2600" b="0" i="0" u="none" strike="noStrike" cap="none">
                <a:solidFill>
                  <a:schemeClr val="dk1"/>
                </a:solidFill>
                <a:latin typeface="Calibri"/>
                <a:ea typeface="Calibri"/>
                <a:cs typeface="Calibri"/>
                <a:sym typeface="Calibri"/>
              </a:rPr>
              <a:t>Students</a:t>
            </a:r>
            <a:r>
              <a:rPr lang="en-US" sz="2600" b="0" i="0" u="none" strike="noStrike" cap="none">
                <a:solidFill>
                  <a:srgbClr val="000000"/>
                </a:solidFill>
                <a:latin typeface="Calibri"/>
                <a:ea typeface="Calibri"/>
                <a:cs typeface="Calibri"/>
                <a:sym typeface="Calibri"/>
              </a:rPr>
              <a:t> can create prompts to </a:t>
            </a:r>
            <a:r>
              <a:rPr lang="en-US" sz="2600" b="0" i="0" u="none" strike="noStrike" cap="none">
                <a:solidFill>
                  <a:schemeClr val="dk1"/>
                </a:solidFill>
                <a:latin typeface="Calibri"/>
                <a:ea typeface="Calibri"/>
                <a:cs typeface="Calibri"/>
                <a:sym typeface="Calibri"/>
              </a:rPr>
              <a:t>produce multiple choice practice questions with feedback. L</a:t>
            </a:r>
            <a:r>
              <a:rPr lang="en-US" sz="2600" b="0" i="0" u="none" strike="noStrike" cap="none">
                <a:solidFill>
                  <a:srgbClr val="000000"/>
                </a:solidFill>
                <a:latin typeface="Calibri"/>
                <a:ea typeface="Calibri"/>
                <a:cs typeface="Calibri"/>
                <a:sym typeface="Calibri"/>
              </a:rPr>
              <a:t>et’s walk through an example prom</a:t>
            </a:r>
            <a:r>
              <a:rPr lang="en-US" sz="2600" b="0" i="0" u="none" strike="noStrike" cap="none">
                <a:solidFill>
                  <a:schemeClr val="dk1"/>
                </a:solidFill>
                <a:latin typeface="Calibri"/>
                <a:ea typeface="Calibri"/>
                <a:cs typeface="Calibri"/>
                <a:sym typeface="Calibri"/>
              </a:rPr>
              <a:t>pt</a:t>
            </a:r>
            <a:r>
              <a:rPr lang="en-US" sz="2600" b="0" i="0" u="none" strike="noStrike" cap="none">
                <a:solidFill>
                  <a:srgbClr val="000000"/>
                </a:solidFill>
                <a:latin typeface="Calibri"/>
                <a:ea typeface="Calibri"/>
                <a:cs typeface="Calibri"/>
                <a:sym typeface="Calibri"/>
              </a:rPr>
              <a:t>.</a:t>
            </a:r>
            <a:endParaRPr sz="1200" b="0" i="0" u="none" strike="noStrike" cap="none">
              <a:solidFill>
                <a:schemeClr val="dk1"/>
              </a:solidFill>
              <a:latin typeface="Corbel"/>
              <a:ea typeface="Corbel"/>
              <a:cs typeface="Corbel"/>
              <a:sym typeface="Corbel"/>
            </a:endParaRPr>
          </a:p>
        </p:txBody>
      </p:sp>
      <p:sp>
        <p:nvSpPr>
          <p:cNvPr id="599" name="Google Shape;599;g2ecff5f55fb_0_484"/>
          <p:cNvSpPr txBox="1"/>
          <p:nvPr/>
        </p:nvSpPr>
        <p:spPr>
          <a:xfrm>
            <a:off x="4038600" y="1025468"/>
            <a:ext cx="5203800" cy="524100"/>
          </a:xfrm>
          <a:prstGeom prst="rect">
            <a:avLst/>
          </a:prstGeom>
          <a:noFill/>
          <a:ln>
            <a:noFill/>
          </a:ln>
        </p:spPr>
        <p:txBody>
          <a:bodyPr spcFirstLastPara="1" wrap="square" lIns="0" tIns="0" rIns="0" bIns="0" anchor="t" anchorCtr="0">
            <a:spAutoFit/>
          </a:bodyPr>
          <a:lstStyle/>
          <a:p>
            <a:pPr marL="0" marR="0" lvl="0" indent="0" algn="l" rtl="0">
              <a:lnSpc>
                <a:spcPct val="94008"/>
              </a:lnSpc>
              <a:spcBef>
                <a:spcPts val="0"/>
              </a:spcBef>
              <a:spcAft>
                <a:spcPts val="0"/>
              </a:spcAft>
              <a:buClr>
                <a:schemeClr val="dk1"/>
              </a:buClr>
              <a:buSzPts val="3622"/>
              <a:buFont typeface="Corbel"/>
              <a:buNone/>
            </a:pPr>
            <a:r>
              <a:rPr lang="en-US" sz="3622" b="1" i="0" u="none" strike="noStrike" cap="none">
                <a:solidFill>
                  <a:schemeClr val="dk1"/>
                </a:solidFill>
                <a:latin typeface="Corbel"/>
                <a:ea typeface="Corbel"/>
                <a:cs typeface="Corbel"/>
                <a:sym typeface="Corbel"/>
              </a:rPr>
              <a:t>STUDENT</a:t>
            </a:r>
            <a:r>
              <a:rPr lang="en-US" sz="3622" b="1" i="0" u="none" strike="noStrike" cap="none">
                <a:solidFill>
                  <a:srgbClr val="000000"/>
                </a:solidFill>
                <a:latin typeface="Arial"/>
                <a:ea typeface="Arial"/>
                <a:cs typeface="Arial"/>
                <a:sym typeface="Arial"/>
              </a:rPr>
              <a:t> USE</a:t>
            </a:r>
            <a:endParaRPr sz="1800" b="1" i="0" u="none" strike="noStrike" cap="none">
              <a:solidFill>
                <a:schemeClr val="dk1"/>
              </a:solidFill>
              <a:latin typeface="Corbel"/>
              <a:ea typeface="Corbel"/>
              <a:cs typeface="Corbel"/>
              <a:sym typeface="Corbel"/>
            </a:endParaRPr>
          </a:p>
        </p:txBody>
      </p:sp>
      <p:sp>
        <p:nvSpPr>
          <p:cNvPr id="600" name="Google Shape;600;g2ecff5f55fb_0_484"/>
          <p:cNvSpPr/>
          <p:nvPr/>
        </p:nvSpPr>
        <p:spPr>
          <a:xfrm>
            <a:off x="4038601" y="1798200"/>
            <a:ext cx="4416925" cy="928685"/>
          </a:xfrm>
          <a:custGeom>
            <a:avLst/>
            <a:gdLst/>
            <a:ahLst/>
            <a:cxnLst/>
            <a:rect l="l" t="t" r="r" b="b"/>
            <a:pathLst>
              <a:path w="2773579" h="507478" extrusionOk="0">
                <a:moveTo>
                  <a:pt x="0" y="0"/>
                </a:moveTo>
                <a:lnTo>
                  <a:pt x="2773579" y="0"/>
                </a:lnTo>
                <a:lnTo>
                  <a:pt x="2773579" y="507478"/>
                </a:lnTo>
                <a:lnTo>
                  <a:pt x="0" y="507478"/>
                </a:lnTo>
                <a:lnTo>
                  <a:pt x="0" y="0"/>
                </a:lnTo>
                <a:close/>
              </a:path>
            </a:pathLst>
          </a:custGeom>
          <a:blipFill rotWithShape="1">
            <a:blip r:embed="rId4">
              <a:alphaModFix/>
            </a:blip>
            <a:stretch>
              <a:fillRect t="-223099" b="-223110"/>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alibri"/>
              <a:ea typeface="Calibri"/>
              <a:cs typeface="Calibri"/>
              <a:sym typeface="Calibri"/>
            </a:endParaRPr>
          </a:p>
        </p:txBody>
      </p:sp>
      <p:sp>
        <p:nvSpPr>
          <p:cNvPr id="601" name="Google Shape;601;g2ecff5f55fb_0_484"/>
          <p:cNvSpPr txBox="1"/>
          <p:nvPr/>
        </p:nvSpPr>
        <p:spPr>
          <a:xfrm>
            <a:off x="4246450" y="1970413"/>
            <a:ext cx="42594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CE2B"/>
              </a:buClr>
              <a:buSzPts val="3200"/>
              <a:buFont typeface="Montserrat"/>
              <a:buNone/>
            </a:pPr>
            <a:r>
              <a:rPr lang="en-US" sz="3200" b="1" i="0" u="none" strike="noStrike" cap="none">
                <a:solidFill>
                  <a:srgbClr val="FFCE2B"/>
                </a:solidFill>
                <a:latin typeface="Montserrat"/>
                <a:ea typeface="Montserrat"/>
                <a:cs typeface="Montserrat"/>
                <a:sym typeface="Montserrat"/>
              </a:rPr>
              <a:t>ChatGPT Tutor</a:t>
            </a:r>
            <a:endParaRPr sz="1800" b="0" i="0" u="none" strike="noStrike" cap="none">
              <a:solidFill>
                <a:schemeClr val="dk1"/>
              </a:solidFill>
              <a:latin typeface="Corbel"/>
              <a:ea typeface="Corbel"/>
              <a:cs typeface="Corbel"/>
              <a:sym typeface="Corbel"/>
            </a:endParaRPr>
          </a:p>
        </p:txBody>
      </p:sp>
      <p:sp>
        <p:nvSpPr>
          <p:cNvPr id="602" name="Google Shape;602;g2ecff5f55fb_0_484"/>
          <p:cNvSpPr/>
          <p:nvPr/>
        </p:nvSpPr>
        <p:spPr>
          <a:xfrm rot="-7371343">
            <a:off x="8215878" y="-474317"/>
            <a:ext cx="998560" cy="998560"/>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603" name="Google Shape;603;g2ecff5f55fb_0_484"/>
          <p:cNvSpPr txBox="1"/>
          <p:nvPr/>
        </p:nvSpPr>
        <p:spPr>
          <a:xfrm>
            <a:off x="4038600" y="2738700"/>
            <a:ext cx="4416900" cy="138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33"/>
              <a:buFont typeface="Arial"/>
              <a:buNone/>
            </a:pPr>
            <a:endParaRPr sz="2233" b="1">
              <a:solidFill>
                <a:srgbClr val="0B5394"/>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2233"/>
              <a:buFont typeface="Arial"/>
              <a:buNone/>
            </a:pPr>
            <a:endParaRPr sz="2233" b="1">
              <a:solidFill>
                <a:srgbClr val="0B5394"/>
              </a:solidFill>
              <a:latin typeface="Corbel"/>
              <a:ea typeface="Corbel"/>
              <a:cs typeface="Corbel"/>
              <a:sym typeface="Corbe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607"/>
        <p:cNvGrpSpPr/>
        <p:nvPr/>
      </p:nvGrpSpPr>
      <p:grpSpPr>
        <a:xfrm>
          <a:off x="0" y="0"/>
          <a:ext cx="0" cy="0"/>
          <a:chOff x="0" y="0"/>
          <a:chExt cx="0" cy="0"/>
        </a:xfrm>
      </p:grpSpPr>
      <p:sp>
        <p:nvSpPr>
          <p:cNvPr id="608" name="Google Shape;608;g2ecff5f55fb_0_503"/>
          <p:cNvSpPr/>
          <p:nvPr/>
        </p:nvSpPr>
        <p:spPr>
          <a:xfrm>
            <a:off x="2658419" y="-526206"/>
            <a:ext cx="3348471" cy="3195988"/>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609" name="Google Shape;609;g2ecff5f55fb_0_503"/>
          <p:cNvSpPr txBox="1"/>
          <p:nvPr/>
        </p:nvSpPr>
        <p:spPr>
          <a:xfrm>
            <a:off x="720945" y="3177592"/>
            <a:ext cx="8202900" cy="960000"/>
          </a:xfrm>
          <a:prstGeom prst="rect">
            <a:avLst/>
          </a:prstGeom>
          <a:noFill/>
          <a:ln>
            <a:noFill/>
          </a:ln>
        </p:spPr>
        <p:txBody>
          <a:bodyPr spcFirstLastPara="1" wrap="square" lIns="0" tIns="0" rIns="0" bIns="0" anchor="t" anchorCtr="0">
            <a:spAutoFit/>
          </a:bodyPr>
          <a:lstStyle/>
          <a:p>
            <a:pPr marL="0" marR="0" lvl="0" indent="0" algn="ctr" rtl="0">
              <a:lnSpc>
                <a:spcPct val="94014"/>
              </a:lnSpc>
              <a:spcBef>
                <a:spcPts val="0"/>
              </a:spcBef>
              <a:spcAft>
                <a:spcPts val="0"/>
              </a:spcAft>
              <a:buClr>
                <a:srgbClr val="000000"/>
              </a:buClr>
              <a:buSzPts val="6633"/>
              <a:buFont typeface="Arial"/>
              <a:buNone/>
            </a:pPr>
            <a:r>
              <a:rPr lang="en-US" sz="6633" b="0" i="0" u="none" strike="noStrike" cap="none">
                <a:solidFill>
                  <a:srgbClr val="000000"/>
                </a:solidFill>
                <a:latin typeface="Arial"/>
                <a:ea typeface="Arial"/>
                <a:cs typeface="Arial"/>
                <a:sym typeface="Arial"/>
              </a:rPr>
              <a:t>P</a:t>
            </a:r>
            <a:r>
              <a:rPr lang="en-US" sz="6633"/>
              <a:t>ractice &amp; Reflection</a:t>
            </a:r>
            <a:endParaRPr sz="1800" b="0" i="0" u="none" strike="noStrike" cap="none">
              <a:solidFill>
                <a:schemeClr val="dk1"/>
              </a:solidFill>
              <a:latin typeface="Corbel"/>
              <a:ea typeface="Corbel"/>
              <a:cs typeface="Corbel"/>
              <a:sym typeface="Corbel"/>
            </a:endParaRPr>
          </a:p>
        </p:txBody>
      </p:sp>
      <p:sp>
        <p:nvSpPr>
          <p:cNvPr id="610" name="Google Shape;610;g2ecff5f55fb_0_503"/>
          <p:cNvSpPr/>
          <p:nvPr/>
        </p:nvSpPr>
        <p:spPr>
          <a:xfrm rot="4900046">
            <a:off x="8895313" y="5842793"/>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7" r="-87"/>
            </a:stretch>
          </a:blipFill>
          <a:ln>
            <a:noFill/>
          </a:ln>
        </p:spPr>
        <p:txBody>
          <a:bodyPr/>
          <a:lstStyle/>
          <a:p>
            <a:endParaRPr lang="en-US"/>
          </a:p>
        </p:txBody>
      </p:sp>
      <p:sp>
        <p:nvSpPr>
          <p:cNvPr id="611" name="Google Shape;611;g2ecff5f55fb_0_503"/>
          <p:cNvSpPr/>
          <p:nvPr/>
        </p:nvSpPr>
        <p:spPr>
          <a:xfrm rot="-10273268">
            <a:off x="1100569" y="6025186"/>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sp>
        <p:nvSpPr>
          <p:cNvPr id="612" name="Google Shape;612;g2ecff5f55fb_0_503"/>
          <p:cNvSpPr/>
          <p:nvPr/>
        </p:nvSpPr>
        <p:spPr>
          <a:xfrm rot="9976565">
            <a:off x="-502819" y="278775"/>
            <a:ext cx="1379819" cy="1379819"/>
          </a:xfrm>
          <a:custGeom>
            <a:avLst/>
            <a:gdLst/>
            <a:ahLst/>
            <a:cxnLst/>
            <a:rect l="l" t="t" r="r" b="b"/>
            <a:pathLst>
              <a:path w="1378329" h="1378329" extrusionOk="0">
                <a:moveTo>
                  <a:pt x="0" y="0"/>
                </a:moveTo>
                <a:lnTo>
                  <a:pt x="1378329" y="0"/>
                </a:lnTo>
                <a:lnTo>
                  <a:pt x="1378329" y="1378329"/>
                </a:lnTo>
                <a:lnTo>
                  <a:pt x="0" y="1378329"/>
                </a:lnTo>
                <a:lnTo>
                  <a:pt x="0" y="0"/>
                </a:lnTo>
                <a:close/>
              </a:path>
            </a:pathLst>
          </a:custGeom>
          <a:blipFill rotWithShape="1">
            <a:blip r:embed="rId3">
              <a:alphaModFix/>
            </a:blip>
            <a:stretch>
              <a:fillRect l="-107" r="-87"/>
            </a:stretch>
          </a:blipFill>
          <a:ln>
            <a:noFill/>
          </a:ln>
        </p:spPr>
        <p:txBody>
          <a:bodyPr/>
          <a:lstStyle/>
          <a:p>
            <a:endParaRPr lang="en-US"/>
          </a:p>
        </p:txBody>
      </p:sp>
      <p:sp>
        <p:nvSpPr>
          <p:cNvPr id="613" name="Google Shape;613;g2ecff5f55fb_0_503"/>
          <p:cNvSpPr/>
          <p:nvPr/>
        </p:nvSpPr>
        <p:spPr>
          <a:xfrm rot="931907">
            <a:off x="8193539" y="-144172"/>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7" r="-87"/>
            </a:stretch>
          </a:blipFill>
          <a:ln>
            <a:noFill/>
          </a:ln>
        </p:spPr>
        <p:txBody>
          <a:bodyPr/>
          <a:lstStyle/>
          <a:p>
            <a:endParaRPr lang="en-US"/>
          </a:p>
        </p:txBody>
      </p:sp>
      <p:pic>
        <p:nvPicPr>
          <p:cNvPr id="614" name="Google Shape;614;g2ecff5f55fb_0_503"/>
          <p:cNvPicPr preferRelativeResize="0"/>
          <p:nvPr/>
        </p:nvPicPr>
        <p:blipFill>
          <a:blip r:embed="rId4">
            <a:alphaModFix/>
          </a:blip>
          <a:stretch>
            <a:fillRect/>
          </a:stretch>
        </p:blipFill>
        <p:spPr>
          <a:xfrm>
            <a:off x="2979820" y="4394642"/>
            <a:ext cx="3793962" cy="252930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cxnSp>
        <p:nvCxnSpPr>
          <p:cNvPr id="619" name="Google Shape;619;g2ecff5f55fb_0_298"/>
          <p:cNvCxnSpPr/>
          <p:nvPr/>
        </p:nvCxnSpPr>
        <p:spPr>
          <a:xfrm>
            <a:off x="735927" y="4626911"/>
            <a:ext cx="0" cy="142200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019"/>
              </a:srgbClr>
            </a:outerShdw>
          </a:effectLst>
        </p:spPr>
      </p:cxnSp>
      <p:sp>
        <p:nvSpPr>
          <p:cNvPr id="620" name="Google Shape;620;g2ecff5f55fb_0_298"/>
          <p:cNvSpPr txBox="1"/>
          <p:nvPr/>
        </p:nvSpPr>
        <p:spPr>
          <a:xfrm>
            <a:off x="976350" y="3429000"/>
            <a:ext cx="8326200" cy="293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chemeClr val="dk2"/>
                </a:solidFill>
                <a:latin typeface="Montserrat"/>
                <a:ea typeface="Montserrat"/>
                <a:cs typeface="Montserrat"/>
                <a:sym typeface="Montserrat"/>
              </a:rPr>
              <a:t>“While the tool may be able to provide quick and easy answers to questions, it does not build critical thinking and problem-solving skills, which are essentials for academic and lifelong success.”</a:t>
            </a:r>
            <a:endParaRPr sz="2900" b="0" i="0" u="none" strike="noStrike" cap="none">
              <a:solidFill>
                <a:schemeClr val="dk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dk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dk2"/>
                </a:solidFill>
                <a:latin typeface="Montserrat"/>
                <a:ea typeface="Montserrat"/>
                <a:cs typeface="Montserrat"/>
                <a:sym typeface="Montserrat"/>
              </a:rPr>
              <a:t>(Korn &amp; Kelly, 2023, para. 3)</a:t>
            </a:r>
            <a:endParaRPr sz="2500" b="0" i="0" u="none" strike="noStrike" cap="none">
              <a:solidFill>
                <a:schemeClr val="dk2"/>
              </a:solidFill>
              <a:latin typeface="Montserrat"/>
              <a:ea typeface="Montserrat"/>
              <a:cs typeface="Montserrat"/>
              <a:sym typeface="Montserrat"/>
            </a:endParaRPr>
          </a:p>
        </p:txBody>
      </p:sp>
      <p:sp>
        <p:nvSpPr>
          <p:cNvPr id="621" name="Google Shape;621;g2ecff5f55fb_0_298"/>
          <p:cNvSpPr txBox="1">
            <a:spLocks noGrp="1"/>
          </p:cNvSpPr>
          <p:nvPr>
            <p:ph type="title" idx="2"/>
          </p:nvPr>
        </p:nvSpPr>
        <p:spPr>
          <a:xfrm>
            <a:off x="4386122" y="1256775"/>
            <a:ext cx="4725000" cy="1324800"/>
          </a:xfrm>
          <a:prstGeom prst="rect">
            <a:avLst/>
          </a:prstGeom>
          <a:noFill/>
          <a:ln>
            <a:noFill/>
          </a:ln>
          <a:effectLst>
            <a:outerShdw blurRad="114300" dist="28575" dir="6360000" algn="bl" rotWithShape="0">
              <a:schemeClr val="accent1">
                <a:alpha val="49019"/>
              </a:schemeClr>
            </a:outerShdw>
          </a:effectLst>
        </p:spPr>
        <p:txBody>
          <a:bodyPr spcFirstLastPara="1" wrap="square" lIns="121900" tIns="121900" rIns="121900" bIns="121900" anchor="ctr" anchorCtr="0">
            <a:noAutofit/>
          </a:bodyPr>
          <a:lstStyle/>
          <a:p>
            <a:pPr marL="0" lvl="0" indent="0" algn="r" rtl="0">
              <a:lnSpc>
                <a:spcPct val="100000"/>
              </a:lnSpc>
              <a:spcBef>
                <a:spcPts val="0"/>
              </a:spcBef>
              <a:spcAft>
                <a:spcPts val="0"/>
              </a:spcAft>
              <a:buSzPts val="8000"/>
              <a:buNone/>
            </a:pPr>
            <a:r>
              <a:rPr lang="en-US" sz="6600">
                <a:solidFill>
                  <a:srgbClr val="FFCE2B"/>
                </a:solidFill>
                <a:latin typeface="Montserrat"/>
                <a:ea typeface="Montserrat"/>
                <a:cs typeface="Montserrat"/>
                <a:sym typeface="Montserrat"/>
              </a:rPr>
              <a:t>CRITIQUE </a:t>
            </a:r>
            <a:endParaRPr sz="6600">
              <a:solidFill>
                <a:srgbClr val="FFCE2B"/>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cxnSp>
        <p:nvCxnSpPr>
          <p:cNvPr id="626" name="Google Shape;626;g2ecff5f55fb_0_304"/>
          <p:cNvCxnSpPr/>
          <p:nvPr/>
        </p:nvCxnSpPr>
        <p:spPr>
          <a:xfrm>
            <a:off x="735927" y="4626911"/>
            <a:ext cx="0" cy="1422000"/>
          </a:xfrm>
          <a:prstGeom prst="straightConnector1">
            <a:avLst/>
          </a:prstGeom>
          <a:noFill/>
          <a:ln w="9525" cap="flat" cmpd="sng">
            <a:solidFill>
              <a:schemeClr val="accent1"/>
            </a:solidFill>
            <a:prstDash val="solid"/>
            <a:round/>
            <a:headEnd type="none" w="sm" len="sm"/>
            <a:tailEnd type="none" w="sm" len="sm"/>
          </a:ln>
          <a:effectLst>
            <a:outerShdw blurRad="57150" dist="19050" dir="5400000" algn="bl" rotWithShape="0">
              <a:srgbClr val="FFFFFF">
                <a:alpha val="49019"/>
              </a:srgbClr>
            </a:outerShdw>
          </a:effectLst>
        </p:spPr>
      </p:cxnSp>
      <p:sp>
        <p:nvSpPr>
          <p:cNvPr id="627" name="Google Shape;627;g2ecff5f55fb_0_304"/>
          <p:cNvSpPr txBox="1"/>
          <p:nvPr/>
        </p:nvSpPr>
        <p:spPr>
          <a:xfrm>
            <a:off x="1429980" y="4036373"/>
            <a:ext cx="7872600" cy="277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chemeClr val="dk2"/>
                </a:solidFill>
                <a:latin typeface="Montserrat"/>
                <a:ea typeface="Montserrat"/>
                <a:cs typeface="Montserrat"/>
                <a:sym typeface="Montserrat"/>
              </a:rPr>
              <a:t>“...construct your assignments to align with learning </a:t>
            </a:r>
            <a:endParaRPr sz="2500" b="0" i="0" u="none" strike="noStrike" cap="none">
              <a:solidFill>
                <a:schemeClr val="dk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900"/>
              <a:buFont typeface="Arial"/>
              <a:buNone/>
            </a:pPr>
            <a:r>
              <a:rPr lang="en-US" sz="2900" b="0" i="0" u="none" strike="noStrike" cap="none">
                <a:solidFill>
                  <a:schemeClr val="dk2"/>
                </a:solidFill>
                <a:latin typeface="Montserrat"/>
                <a:ea typeface="Montserrat"/>
                <a:cs typeface="Montserrat"/>
                <a:sym typeface="Montserrat"/>
              </a:rPr>
              <a:t>goals </a:t>
            </a:r>
            <a:r>
              <a:rPr lang="en-US" sz="2900" b="1" i="0" u="none" strike="noStrike" cap="none">
                <a:solidFill>
                  <a:schemeClr val="dk2"/>
                </a:solidFill>
                <a:latin typeface="Montserrat"/>
                <a:ea typeface="Montserrat"/>
                <a:cs typeface="Montserrat"/>
                <a:sym typeface="Montserrat"/>
              </a:rPr>
              <a:t>and the availability of these systems.</a:t>
            </a:r>
            <a:r>
              <a:rPr lang="en-US" sz="2900" b="0" i="0" u="none" strike="noStrike" cap="none">
                <a:solidFill>
                  <a:schemeClr val="dk2"/>
                </a:solidFill>
                <a:latin typeface="Montserrat"/>
                <a:ea typeface="Montserrat"/>
                <a:cs typeface="Montserrat"/>
                <a:sym typeface="Montserrat"/>
              </a:rPr>
              <a:t>”</a:t>
            </a:r>
            <a:endParaRPr sz="2900" b="0" i="0" u="none" strike="noStrike" cap="none">
              <a:solidFill>
                <a:schemeClr val="dk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900"/>
              <a:buFont typeface="Arial"/>
              <a:buNone/>
            </a:pPr>
            <a:endParaRPr sz="2900" b="0" i="0" u="none" strike="noStrike" cap="none">
              <a:solidFill>
                <a:schemeClr val="dk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dk2"/>
                </a:solidFill>
                <a:latin typeface="Montserrat"/>
                <a:ea typeface="Montserrat"/>
                <a:cs typeface="Montserrat"/>
                <a:sym typeface="Montserrat"/>
              </a:rPr>
              <a:t>(Schiappa &amp; Montfort, 2023, pg 1)</a:t>
            </a:r>
            <a:endParaRPr sz="2500" b="0" i="0" u="none" strike="noStrike" cap="none">
              <a:solidFill>
                <a:schemeClr val="dk2"/>
              </a:solidFill>
              <a:latin typeface="Montserrat"/>
              <a:ea typeface="Montserrat"/>
              <a:cs typeface="Montserrat"/>
              <a:sym typeface="Montserrat"/>
            </a:endParaRPr>
          </a:p>
        </p:txBody>
      </p:sp>
      <p:sp>
        <p:nvSpPr>
          <p:cNvPr id="628" name="Google Shape;628;g2ecff5f55fb_0_304"/>
          <p:cNvSpPr txBox="1"/>
          <p:nvPr/>
        </p:nvSpPr>
        <p:spPr>
          <a:xfrm>
            <a:off x="548640" y="3068320"/>
            <a:ext cx="3764100" cy="174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FFCE2B"/>
                </a:solidFill>
                <a:latin typeface="Montserrat"/>
                <a:ea typeface="Montserrat"/>
                <a:cs typeface="Montserrat"/>
                <a:sym typeface="Montserrat"/>
              </a:rPr>
              <a:t>SO…</a:t>
            </a:r>
            <a:endParaRPr sz="4800" b="1" i="0" u="none" strike="noStrike" cap="none">
              <a:solidFill>
                <a:srgbClr val="FFCE2B"/>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2ecff5f55fb_0_317"/>
          <p:cNvSpPr txBox="1">
            <a:spLocks noGrp="1"/>
          </p:cNvSpPr>
          <p:nvPr>
            <p:ph type="body" idx="2"/>
          </p:nvPr>
        </p:nvSpPr>
        <p:spPr>
          <a:xfrm>
            <a:off x="3216840" y="297760"/>
            <a:ext cx="6260400" cy="6358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endParaRPr sz="1800">
              <a:solidFill>
                <a:schemeClr val="accent2"/>
              </a:solidFill>
              <a:latin typeface="Arial"/>
              <a:ea typeface="Arial"/>
              <a:cs typeface="Arial"/>
              <a:sym typeface="Arial"/>
            </a:endParaRPr>
          </a:p>
          <a:p>
            <a:pPr marL="1371600" lvl="0" indent="457200" algn="l" rtl="0">
              <a:lnSpc>
                <a:spcPct val="115000"/>
              </a:lnSpc>
              <a:spcBef>
                <a:spcPts val="0"/>
              </a:spcBef>
              <a:spcAft>
                <a:spcPts val="0"/>
              </a:spcAft>
              <a:buSzPts val="1900"/>
              <a:buNone/>
            </a:pPr>
            <a:endParaRPr sz="1300">
              <a:solidFill>
                <a:schemeClr val="accent2"/>
              </a:solidFill>
              <a:latin typeface="Arial"/>
              <a:ea typeface="Arial"/>
              <a:cs typeface="Arial"/>
              <a:sym typeface="Arial"/>
            </a:endParaRPr>
          </a:p>
          <a:p>
            <a:pPr marL="0" lvl="0" indent="0" algn="l" rtl="0">
              <a:lnSpc>
                <a:spcPct val="115000"/>
              </a:lnSpc>
              <a:spcBef>
                <a:spcPts val="0"/>
              </a:spcBef>
              <a:spcAft>
                <a:spcPts val="0"/>
              </a:spcAft>
              <a:buSzPts val="1900"/>
              <a:buNone/>
            </a:pPr>
            <a:endParaRPr sz="2100">
              <a:solidFill>
                <a:schemeClr val="accent2"/>
              </a:solidFill>
              <a:latin typeface="Arial"/>
              <a:ea typeface="Arial"/>
              <a:cs typeface="Arial"/>
              <a:sym typeface="Arial"/>
            </a:endParaRPr>
          </a:p>
          <a:p>
            <a:pPr marL="0" lvl="0" indent="0" algn="l" rtl="0">
              <a:lnSpc>
                <a:spcPct val="115000"/>
              </a:lnSpc>
              <a:spcBef>
                <a:spcPts val="0"/>
              </a:spcBef>
              <a:spcAft>
                <a:spcPts val="0"/>
              </a:spcAft>
              <a:buSzPts val="1900"/>
              <a:buNone/>
            </a:pPr>
            <a:endParaRPr sz="2000">
              <a:solidFill>
                <a:schemeClr val="accent2"/>
              </a:solidFill>
              <a:latin typeface="Arial"/>
              <a:ea typeface="Arial"/>
              <a:cs typeface="Arial"/>
              <a:sym typeface="Arial"/>
            </a:endParaRPr>
          </a:p>
        </p:txBody>
      </p:sp>
      <p:sp>
        <p:nvSpPr>
          <p:cNvPr id="635" name="Google Shape;635;g2ecff5f55fb_0_317"/>
          <p:cNvSpPr txBox="1">
            <a:spLocks noGrp="1"/>
          </p:cNvSpPr>
          <p:nvPr>
            <p:ph type="title"/>
          </p:nvPr>
        </p:nvSpPr>
        <p:spPr>
          <a:xfrm>
            <a:off x="545020" y="413813"/>
            <a:ext cx="8837100" cy="862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200"/>
              <a:buNone/>
            </a:pPr>
            <a:r>
              <a:rPr lang="en-US" sz="2600" b="1">
                <a:solidFill>
                  <a:schemeClr val="lt2"/>
                </a:solidFill>
                <a:latin typeface="Libre Franklin"/>
                <a:ea typeface="Libre Franklin"/>
                <a:cs typeface="Libre Franklin"/>
                <a:sym typeface="Libre Franklin"/>
              </a:rPr>
              <a:t>OBJECTIVE: </a:t>
            </a:r>
            <a:r>
              <a:rPr lang="en-US" sz="2000">
                <a:solidFill>
                  <a:schemeClr val="lt2"/>
                </a:solidFill>
                <a:latin typeface="Libre Franklin"/>
                <a:ea typeface="Libre Franklin"/>
                <a:cs typeface="Libre Franklin"/>
                <a:sym typeface="Libre Franklin"/>
              </a:rPr>
              <a:t>Analyze ways to create authentic and meaningful assessments with the existence of artificial intelligence (AI).</a:t>
            </a:r>
            <a:endParaRPr sz="2000">
              <a:solidFill>
                <a:schemeClr val="lt2"/>
              </a:solidFill>
              <a:latin typeface="Libre Franklin"/>
              <a:ea typeface="Libre Franklin"/>
              <a:cs typeface="Libre Franklin"/>
              <a:sym typeface="Libre Franklin"/>
            </a:endParaRPr>
          </a:p>
          <a:p>
            <a:pPr marL="0" lvl="0" indent="0" algn="l" rtl="0">
              <a:lnSpc>
                <a:spcPct val="100000"/>
              </a:lnSpc>
              <a:spcBef>
                <a:spcPts val="0"/>
              </a:spcBef>
              <a:spcAft>
                <a:spcPts val="0"/>
              </a:spcAft>
              <a:buClr>
                <a:schemeClr val="dk1"/>
              </a:buClr>
              <a:buSzPts val="1100"/>
              <a:buFont typeface="Arial"/>
              <a:buNone/>
            </a:pPr>
            <a:endParaRPr sz="1200" b="1">
              <a:solidFill>
                <a:srgbClr val="1CADE4"/>
              </a:solidFill>
              <a:latin typeface="Libre Franklin"/>
              <a:ea typeface="Libre Franklin"/>
              <a:cs typeface="Libre Franklin"/>
              <a:sym typeface="Libre Franklin"/>
            </a:endParaRPr>
          </a:p>
        </p:txBody>
      </p:sp>
      <p:graphicFrame>
        <p:nvGraphicFramePr>
          <p:cNvPr id="636" name="Google Shape;636;g2ecff5f55fb_0_317"/>
          <p:cNvGraphicFramePr/>
          <p:nvPr/>
        </p:nvGraphicFramePr>
        <p:xfrm>
          <a:off x="544950" y="2328293"/>
          <a:ext cx="3000000" cy="3000000"/>
        </p:xfrm>
        <a:graphic>
          <a:graphicData uri="http://schemas.openxmlformats.org/drawingml/2006/table">
            <a:tbl>
              <a:tblPr>
                <a:noFill/>
                <a:tableStyleId>{4304285B-C54D-41F6-9E88-5AAE6BF6833D}</a:tableStyleId>
              </a:tblPr>
              <a:tblGrid>
                <a:gridCol w="2949400">
                  <a:extLst>
                    <a:ext uri="{9D8B030D-6E8A-4147-A177-3AD203B41FA5}">
                      <a16:colId xmlns:a16="http://schemas.microsoft.com/office/drawing/2014/main" val="20000"/>
                    </a:ext>
                  </a:extLst>
                </a:gridCol>
                <a:gridCol w="5887575">
                  <a:extLst>
                    <a:ext uri="{9D8B030D-6E8A-4147-A177-3AD203B41FA5}">
                      <a16:colId xmlns:a16="http://schemas.microsoft.com/office/drawing/2014/main" val="20001"/>
                    </a:ext>
                  </a:extLst>
                </a:gridCol>
              </a:tblGrid>
              <a:tr h="4796075">
                <a:tc>
                  <a:txBody>
                    <a:bodyPr/>
                    <a:lstStyle/>
                    <a:p>
                      <a:pPr marL="0" marR="0" lvl="0" indent="0" algn="ctr" rtl="0">
                        <a:lnSpc>
                          <a:spcPct val="100000"/>
                        </a:lnSpc>
                        <a:spcBef>
                          <a:spcPts val="0"/>
                        </a:spcBef>
                        <a:spcAft>
                          <a:spcPts val="0"/>
                        </a:spcAft>
                        <a:buClr>
                          <a:srgbClr val="000000"/>
                        </a:buClr>
                        <a:buSzPts val="2600"/>
                        <a:buFont typeface="Arial"/>
                        <a:buNone/>
                      </a:pPr>
                      <a:endParaRPr sz="2600" b="1"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500"/>
                        </a:spcBef>
                        <a:spcAft>
                          <a:spcPts val="0"/>
                        </a:spcAft>
                        <a:buClr>
                          <a:srgbClr val="000000"/>
                        </a:buClr>
                        <a:buSzPts val="2600"/>
                        <a:buFont typeface="Arial"/>
                        <a:buNone/>
                      </a:pPr>
                      <a:r>
                        <a:rPr lang="en-US" sz="2600" b="1" u="none" strike="noStrike" cap="none">
                          <a:solidFill>
                            <a:schemeClr val="lt1"/>
                          </a:solidFill>
                          <a:latin typeface="Libre Franklin"/>
                          <a:ea typeface="Libre Franklin"/>
                          <a:cs typeface="Libre Franklin"/>
                          <a:sym typeface="Libre Franklin"/>
                        </a:rPr>
                        <a:t>Discussion Question</a:t>
                      </a:r>
                      <a:endParaRPr sz="2600" b="1" u="none" strike="noStrike" cap="none">
                        <a:solidFill>
                          <a:schemeClr val="lt1"/>
                        </a:solidFill>
                        <a:latin typeface="Libre Franklin"/>
                        <a:ea typeface="Libre Franklin"/>
                        <a:cs typeface="Libre Franklin"/>
                        <a:sym typeface="Libre Franklin"/>
                      </a:endParaRPr>
                    </a:p>
                    <a:p>
                      <a:pPr marL="0" marR="0" lvl="0" indent="0" algn="ctr" rtl="0">
                        <a:lnSpc>
                          <a:spcPct val="100000"/>
                        </a:lnSpc>
                        <a:spcBef>
                          <a:spcPts val="500"/>
                        </a:spcBef>
                        <a:spcAft>
                          <a:spcPts val="0"/>
                        </a:spcAft>
                        <a:buClr>
                          <a:srgbClr val="000000"/>
                        </a:buClr>
                        <a:buSzPts val="2000"/>
                        <a:buFont typeface="Arial"/>
                        <a:buNone/>
                      </a:pPr>
                      <a:endParaRPr sz="2000" b="1" u="none" strike="noStrike" cap="none">
                        <a:solidFill>
                          <a:srgbClr val="76A5AF"/>
                        </a:solidFill>
                        <a:latin typeface="Libre Franklin"/>
                        <a:ea typeface="Libre Franklin"/>
                        <a:cs typeface="Libre Franklin"/>
                        <a:sym typeface="Libre Franklin"/>
                      </a:endParaRPr>
                    </a:p>
                    <a:p>
                      <a:pPr marL="0" marR="0" lvl="0" indent="0" algn="l" rtl="0">
                        <a:lnSpc>
                          <a:spcPct val="100000"/>
                        </a:lnSpc>
                        <a:spcBef>
                          <a:spcPts val="500"/>
                        </a:spcBef>
                        <a:spcAft>
                          <a:spcPts val="0"/>
                        </a:spcAft>
                        <a:buClr>
                          <a:srgbClr val="000000"/>
                        </a:buClr>
                        <a:buSzPts val="2000"/>
                        <a:buFont typeface="Arial"/>
                        <a:buNone/>
                      </a:pPr>
                      <a:endParaRPr sz="2000" b="1" u="none" strike="noStrike" cap="none">
                        <a:solidFill>
                          <a:srgbClr val="76A5AF"/>
                        </a:solidFill>
                        <a:latin typeface="Libre Franklin"/>
                        <a:ea typeface="Libre Franklin"/>
                        <a:cs typeface="Libre Franklin"/>
                        <a:sym typeface="Libre Franklin"/>
                      </a:endParaRPr>
                    </a:p>
                  </a:txBody>
                  <a:tcPr marL="50800" marR="50800" marT="67725" marB="67725">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100" b="1" u="none" strike="noStrike" cap="none">
                          <a:solidFill>
                            <a:schemeClr val="lt1"/>
                          </a:solidFill>
                          <a:latin typeface="Libre Franklin"/>
                          <a:ea typeface="Libre Franklin"/>
                          <a:cs typeface="Libre Franklin"/>
                          <a:sym typeface="Libre Franklin"/>
                        </a:rPr>
                        <a:t>Ask students to:</a:t>
                      </a:r>
                      <a:endParaRPr sz="2100" b="1" u="none" strike="noStrike" cap="none">
                        <a:solidFill>
                          <a:schemeClr val="lt1"/>
                        </a:solidFill>
                        <a:latin typeface="Libre Franklin"/>
                        <a:ea typeface="Libre Franklin"/>
                        <a:cs typeface="Libre Franklin"/>
                        <a:sym typeface="Libre Franklin"/>
                      </a:endParaRPr>
                    </a:p>
                    <a:p>
                      <a:pPr marL="482600" marR="0" lvl="0" indent="-374650" algn="l" rtl="0">
                        <a:lnSpc>
                          <a:spcPct val="100000"/>
                        </a:lnSpc>
                        <a:spcBef>
                          <a:spcPts val="500"/>
                        </a:spcBef>
                        <a:spcAft>
                          <a:spcPts val="0"/>
                        </a:spcAft>
                        <a:buClr>
                          <a:schemeClr val="lt1"/>
                        </a:buClr>
                        <a:buSzPts val="2100"/>
                        <a:buFont typeface="Libre Franklin"/>
                        <a:buAutoNum type="arabicParenR"/>
                      </a:pPr>
                      <a:r>
                        <a:rPr lang="en-US" sz="2100" u="none" strike="noStrike" cap="none">
                          <a:solidFill>
                            <a:schemeClr val="lt1"/>
                          </a:solidFill>
                          <a:latin typeface="Libre Franklin"/>
                          <a:ea typeface="Libre Franklin"/>
                          <a:cs typeface="Libre Franklin"/>
                          <a:sym typeface="Libre Franklin"/>
                        </a:rPr>
                        <a:t>Include their personal experience or perspectives in their answers</a:t>
                      </a:r>
                      <a:endParaRPr sz="2100" u="none" strike="noStrike" cap="none">
                        <a:solidFill>
                          <a:schemeClr val="lt1"/>
                        </a:solidFill>
                        <a:latin typeface="Libre Franklin"/>
                        <a:ea typeface="Libre Franklin"/>
                        <a:cs typeface="Libre Franklin"/>
                        <a:sym typeface="Libre Franklin"/>
                      </a:endParaRPr>
                    </a:p>
                    <a:p>
                      <a:pPr marL="482600" marR="0" lvl="0" indent="-374650" algn="l" rtl="0">
                        <a:lnSpc>
                          <a:spcPct val="100000"/>
                        </a:lnSpc>
                        <a:spcBef>
                          <a:spcPts val="500"/>
                        </a:spcBef>
                        <a:spcAft>
                          <a:spcPts val="0"/>
                        </a:spcAft>
                        <a:buClr>
                          <a:schemeClr val="lt1"/>
                        </a:buClr>
                        <a:buSzPts val="2100"/>
                        <a:buFont typeface="Libre Franklin"/>
                        <a:buAutoNum type="arabicParenR"/>
                      </a:pPr>
                      <a:r>
                        <a:rPr lang="en-US" sz="2100" u="none" strike="noStrike" cap="none">
                          <a:solidFill>
                            <a:schemeClr val="lt1"/>
                          </a:solidFill>
                          <a:latin typeface="Libre Franklin"/>
                          <a:ea typeface="Libre Franklin"/>
                          <a:cs typeface="Libre Franklin"/>
                          <a:sym typeface="Libre Franklin"/>
                        </a:rPr>
                        <a:t>Create a video response for a discussion or use other digital forms of learning artifacts such as animations</a:t>
                      </a:r>
                      <a:endParaRPr sz="2100" u="none" strike="noStrike" cap="none">
                        <a:solidFill>
                          <a:schemeClr val="lt1"/>
                        </a:solidFill>
                        <a:latin typeface="Libre Franklin"/>
                        <a:ea typeface="Libre Franklin"/>
                        <a:cs typeface="Libre Franklin"/>
                        <a:sym typeface="Libre Franklin"/>
                      </a:endParaRPr>
                    </a:p>
                    <a:p>
                      <a:pPr marL="482600" marR="0" lvl="0" indent="-374650" algn="l" rtl="0">
                        <a:lnSpc>
                          <a:spcPct val="100000"/>
                        </a:lnSpc>
                        <a:spcBef>
                          <a:spcPts val="500"/>
                        </a:spcBef>
                        <a:spcAft>
                          <a:spcPts val="0"/>
                        </a:spcAft>
                        <a:buClr>
                          <a:schemeClr val="lt1"/>
                        </a:buClr>
                        <a:buSzPts val="2100"/>
                        <a:buFont typeface="Libre Franklin"/>
                        <a:buAutoNum type="arabicParenR"/>
                      </a:pPr>
                      <a:r>
                        <a:rPr lang="en-US" sz="2100" u="none" strike="noStrike" cap="none">
                          <a:solidFill>
                            <a:schemeClr val="lt1"/>
                          </a:solidFill>
                          <a:latin typeface="Libre Franklin"/>
                          <a:ea typeface="Libre Franklin"/>
                          <a:cs typeface="Libre Franklin"/>
                          <a:sym typeface="Libre Franklin"/>
                        </a:rPr>
                        <a:t>Reference specific pages (pp. 145-152) of the textbook (or learning materials) to summarize the “x” and include their own experiences and opinions to support their answer</a:t>
                      </a:r>
                      <a:endParaRPr sz="2100" u="none" strike="noStrike" cap="none">
                        <a:solidFill>
                          <a:schemeClr val="lt1"/>
                        </a:solidFill>
                        <a:latin typeface="Libre Franklin"/>
                        <a:ea typeface="Libre Franklin"/>
                        <a:cs typeface="Libre Franklin"/>
                        <a:sym typeface="Libre Franklin"/>
                      </a:endParaRPr>
                    </a:p>
                    <a:p>
                      <a:pPr marL="482600" marR="0" lvl="0" indent="-387350" algn="l" rtl="0">
                        <a:lnSpc>
                          <a:spcPct val="100000"/>
                        </a:lnSpc>
                        <a:spcBef>
                          <a:spcPts val="500"/>
                        </a:spcBef>
                        <a:spcAft>
                          <a:spcPts val="0"/>
                        </a:spcAft>
                        <a:buClr>
                          <a:schemeClr val="lt1"/>
                        </a:buClr>
                        <a:buSzPts val="2300"/>
                        <a:buFont typeface="Libre Franklin"/>
                        <a:buAutoNum type="arabicParenR"/>
                      </a:pPr>
                      <a:r>
                        <a:rPr lang="en-US" sz="2100" u="none" strike="noStrike" cap="none">
                          <a:solidFill>
                            <a:schemeClr val="lt1"/>
                          </a:solidFill>
                          <a:latin typeface="Libre Franklin"/>
                          <a:ea typeface="Libre Franklin"/>
                          <a:cs typeface="Libre Franklin"/>
                          <a:sym typeface="Libre Franklin"/>
                        </a:rPr>
                        <a:t>Summarize photos or mind maps/visuals of a process or action </a:t>
                      </a:r>
                      <a:r>
                        <a:rPr lang="en-US" sz="2300" u="none" strike="noStrike" cap="none">
                          <a:solidFill>
                            <a:schemeClr val="lt1"/>
                          </a:solidFill>
                          <a:latin typeface="Libre Franklin"/>
                          <a:ea typeface="Libre Franklin"/>
                          <a:cs typeface="Libre Franklin"/>
                          <a:sym typeface="Libre Franklin"/>
                        </a:rPr>
                        <a:t>plan</a:t>
                      </a:r>
                      <a:endParaRPr sz="2300"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500"/>
                        </a:spcBef>
                        <a:spcAft>
                          <a:spcPts val="0"/>
                        </a:spcAft>
                        <a:buClr>
                          <a:srgbClr val="000000"/>
                        </a:buClr>
                        <a:buSzPts val="2000"/>
                        <a:buFont typeface="Arial"/>
                        <a:buNone/>
                      </a:pPr>
                      <a:endParaRPr sz="2000" b="1" u="none" strike="noStrike" cap="none">
                        <a:solidFill>
                          <a:srgbClr val="76A5AF"/>
                        </a:solidFill>
                        <a:latin typeface="Libre Franklin"/>
                        <a:ea typeface="Libre Franklin"/>
                        <a:cs typeface="Libre Franklin"/>
                        <a:sym typeface="Libre Franklin"/>
                      </a:endParaRPr>
                    </a:p>
                  </a:txBody>
                  <a:tcPr marL="50800" marR="50800" marT="67725" marB="67725">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637" name="Google Shape;637;g2ecff5f55fb_0_317"/>
          <p:cNvGraphicFramePr/>
          <p:nvPr/>
        </p:nvGraphicFramePr>
        <p:xfrm>
          <a:off x="544960" y="1768427"/>
          <a:ext cx="3000000" cy="3000000"/>
        </p:xfrm>
        <a:graphic>
          <a:graphicData uri="http://schemas.openxmlformats.org/drawingml/2006/table">
            <a:tbl>
              <a:tblPr>
                <a:noFill/>
                <a:tableStyleId>{4304285B-C54D-41F6-9E88-5AAE6BF6833D}</a:tableStyleId>
              </a:tblPr>
              <a:tblGrid>
                <a:gridCol w="2949400">
                  <a:extLst>
                    <a:ext uri="{9D8B030D-6E8A-4147-A177-3AD203B41FA5}">
                      <a16:colId xmlns:a16="http://schemas.microsoft.com/office/drawing/2014/main" val="20000"/>
                    </a:ext>
                  </a:extLst>
                </a:gridCol>
                <a:gridCol w="5887575">
                  <a:extLst>
                    <a:ext uri="{9D8B030D-6E8A-4147-A177-3AD203B41FA5}">
                      <a16:colId xmlns:a16="http://schemas.microsoft.com/office/drawing/2014/main" val="20001"/>
                    </a:ext>
                  </a:extLst>
                </a:gridCol>
              </a:tblGrid>
              <a:tr h="619025">
                <a:tc>
                  <a:txBody>
                    <a:bodyPr/>
                    <a:lstStyle/>
                    <a:p>
                      <a:pPr marL="0" marR="0" lvl="0" indent="0" algn="ctr" rtl="0">
                        <a:lnSpc>
                          <a:spcPct val="100000"/>
                        </a:lnSpc>
                        <a:spcBef>
                          <a:spcPts val="0"/>
                        </a:spcBef>
                        <a:spcAft>
                          <a:spcPts val="0"/>
                        </a:spcAft>
                        <a:buClr>
                          <a:srgbClr val="000000"/>
                        </a:buClr>
                        <a:buSzPts val="2300"/>
                        <a:buFont typeface="Arial"/>
                        <a:buNone/>
                      </a:pPr>
                      <a:r>
                        <a:rPr lang="en-US" sz="2300" b="1" u="none" strike="noStrike" cap="none">
                          <a:solidFill>
                            <a:srgbClr val="0B5394"/>
                          </a:solidFill>
                          <a:latin typeface="Libre Franklin"/>
                          <a:ea typeface="Libre Franklin"/>
                          <a:cs typeface="Libre Franklin"/>
                          <a:sym typeface="Libre Franklin"/>
                        </a:rPr>
                        <a:t>Assignment Type</a:t>
                      </a:r>
                      <a:endParaRPr sz="2300" b="1" u="none" strike="noStrike" cap="none">
                        <a:solidFill>
                          <a:srgbClr val="0B5394"/>
                        </a:solidFill>
                        <a:latin typeface="Libre Franklin"/>
                        <a:ea typeface="Libre Franklin"/>
                        <a:cs typeface="Libre Franklin"/>
                        <a:sym typeface="Libre Franklin"/>
                      </a:endParaRPr>
                    </a:p>
                  </a:txBody>
                  <a:tcPr marL="50800" marR="50800" marT="67725" marB="67725">
                    <a:lnL w="12700" cap="flat" cmpd="sng">
                      <a:solidFill>
                        <a:srgbClr val="1CADE4"/>
                      </a:solidFill>
                      <a:prstDash val="solid"/>
                      <a:round/>
                      <a:headEnd type="none" w="sm" len="sm"/>
                      <a:tailEnd type="none" w="sm" len="sm"/>
                    </a:lnL>
                    <a:lnR w="12700" cap="flat" cmpd="sng">
                      <a:solidFill>
                        <a:srgbClr val="1CADE4"/>
                      </a:solidFill>
                      <a:prstDash val="solid"/>
                      <a:round/>
                      <a:headEnd type="none" w="sm" len="sm"/>
                      <a:tailEnd type="none" w="sm" len="sm"/>
                    </a:lnR>
                    <a:lnT w="12700" cap="flat" cmpd="sng">
                      <a:solidFill>
                        <a:srgbClr val="1CADE4"/>
                      </a:solidFill>
                      <a:prstDash val="solid"/>
                      <a:round/>
                      <a:headEnd type="none" w="sm" len="sm"/>
                      <a:tailEnd type="none" w="sm" len="sm"/>
                    </a:lnT>
                    <a:lnB w="12700" cap="flat" cmpd="sng">
                      <a:solidFill>
                        <a:srgbClr val="1CADE4"/>
                      </a:solidFill>
                      <a:prstDash val="solid"/>
                      <a:round/>
                      <a:headEnd type="none" w="sm" len="sm"/>
                      <a:tailEnd type="none" w="sm" len="sm"/>
                    </a:lnB>
                    <a:solidFill>
                      <a:srgbClr val="FFCE2B"/>
                    </a:solidFill>
                  </a:tcPr>
                </a:tc>
                <a:tc>
                  <a:txBody>
                    <a:bodyPr/>
                    <a:lstStyle/>
                    <a:p>
                      <a:pPr marL="0" marR="0" lvl="0" indent="0" algn="ctr" rtl="0">
                        <a:lnSpc>
                          <a:spcPct val="100000"/>
                        </a:lnSpc>
                        <a:spcBef>
                          <a:spcPts val="0"/>
                        </a:spcBef>
                        <a:spcAft>
                          <a:spcPts val="0"/>
                        </a:spcAft>
                        <a:buClr>
                          <a:srgbClr val="000000"/>
                        </a:buClr>
                        <a:buSzPts val="2600"/>
                        <a:buFont typeface="Arial"/>
                        <a:buNone/>
                      </a:pPr>
                      <a:r>
                        <a:rPr lang="en-US" sz="2600" b="1" u="none" strike="noStrike" cap="none">
                          <a:solidFill>
                            <a:srgbClr val="0B5394"/>
                          </a:solidFill>
                          <a:latin typeface="Libre Franklin"/>
                          <a:ea typeface="Libre Franklin"/>
                          <a:cs typeface="Libre Franklin"/>
                          <a:sym typeface="Libre Franklin"/>
                        </a:rPr>
                        <a:t>How to “ChatGPT-ize”</a:t>
                      </a:r>
                      <a:endParaRPr sz="2600" b="1" u="none" strike="noStrike" cap="none">
                        <a:solidFill>
                          <a:srgbClr val="0B5394"/>
                        </a:solidFill>
                        <a:latin typeface="Libre Franklin"/>
                        <a:ea typeface="Libre Franklin"/>
                        <a:cs typeface="Libre Franklin"/>
                        <a:sym typeface="Libre Franklin"/>
                      </a:endParaRPr>
                    </a:p>
                  </a:txBody>
                  <a:tcPr marL="50800" marR="50800" marT="67725" marB="67725">
                    <a:lnL w="12700" cap="flat" cmpd="sng">
                      <a:solidFill>
                        <a:srgbClr val="1CADE4"/>
                      </a:solidFill>
                      <a:prstDash val="solid"/>
                      <a:round/>
                      <a:headEnd type="none" w="sm" len="sm"/>
                      <a:tailEnd type="none" w="sm" len="sm"/>
                    </a:lnL>
                    <a:lnR w="12700" cap="flat" cmpd="sng">
                      <a:solidFill>
                        <a:srgbClr val="1CADE4"/>
                      </a:solidFill>
                      <a:prstDash val="solid"/>
                      <a:round/>
                      <a:headEnd type="none" w="sm" len="sm"/>
                      <a:tailEnd type="none" w="sm" len="sm"/>
                    </a:lnR>
                    <a:lnT w="12700" cap="flat" cmpd="sng">
                      <a:solidFill>
                        <a:srgbClr val="1CADE4"/>
                      </a:solidFill>
                      <a:prstDash val="solid"/>
                      <a:round/>
                      <a:headEnd type="none" w="sm" len="sm"/>
                      <a:tailEnd type="none" w="sm" len="sm"/>
                    </a:lnT>
                    <a:lnB w="12700" cap="flat" cmpd="sng">
                      <a:solidFill>
                        <a:srgbClr val="1CADE4"/>
                      </a:solidFill>
                      <a:prstDash val="solid"/>
                      <a:round/>
                      <a:headEnd type="none" w="sm" len="sm"/>
                      <a:tailEnd type="none" w="sm" len="sm"/>
                    </a:lnB>
                    <a:solidFill>
                      <a:srgbClr val="FFCE2B"/>
                    </a:solid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ecff5f55fb_0_325"/>
          <p:cNvSpPr txBox="1">
            <a:spLocks noGrp="1"/>
          </p:cNvSpPr>
          <p:nvPr>
            <p:ph type="body" idx="2"/>
          </p:nvPr>
        </p:nvSpPr>
        <p:spPr>
          <a:xfrm>
            <a:off x="3216840" y="297760"/>
            <a:ext cx="6260400" cy="6358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1900"/>
              <a:buNone/>
            </a:pPr>
            <a:endParaRPr sz="1800">
              <a:solidFill>
                <a:schemeClr val="accent2"/>
              </a:solidFill>
              <a:latin typeface="Arial"/>
              <a:ea typeface="Arial"/>
              <a:cs typeface="Arial"/>
              <a:sym typeface="Arial"/>
            </a:endParaRPr>
          </a:p>
          <a:p>
            <a:pPr marL="1371600" lvl="0" indent="457200" algn="l" rtl="0">
              <a:lnSpc>
                <a:spcPct val="115000"/>
              </a:lnSpc>
              <a:spcBef>
                <a:spcPts val="0"/>
              </a:spcBef>
              <a:spcAft>
                <a:spcPts val="0"/>
              </a:spcAft>
              <a:buSzPts val="1900"/>
              <a:buNone/>
            </a:pPr>
            <a:endParaRPr sz="1300">
              <a:solidFill>
                <a:schemeClr val="accent2"/>
              </a:solidFill>
              <a:latin typeface="Arial"/>
              <a:ea typeface="Arial"/>
              <a:cs typeface="Arial"/>
              <a:sym typeface="Arial"/>
            </a:endParaRPr>
          </a:p>
          <a:p>
            <a:pPr marL="0" lvl="0" indent="0" algn="l" rtl="0">
              <a:lnSpc>
                <a:spcPct val="115000"/>
              </a:lnSpc>
              <a:spcBef>
                <a:spcPts val="0"/>
              </a:spcBef>
              <a:spcAft>
                <a:spcPts val="0"/>
              </a:spcAft>
              <a:buSzPts val="1900"/>
              <a:buNone/>
            </a:pPr>
            <a:endParaRPr sz="2100">
              <a:solidFill>
                <a:schemeClr val="accent2"/>
              </a:solidFill>
              <a:latin typeface="Arial"/>
              <a:ea typeface="Arial"/>
              <a:cs typeface="Arial"/>
              <a:sym typeface="Arial"/>
            </a:endParaRPr>
          </a:p>
          <a:p>
            <a:pPr marL="0" lvl="0" indent="0" algn="l" rtl="0">
              <a:lnSpc>
                <a:spcPct val="115000"/>
              </a:lnSpc>
              <a:spcBef>
                <a:spcPts val="0"/>
              </a:spcBef>
              <a:spcAft>
                <a:spcPts val="0"/>
              </a:spcAft>
              <a:buSzPts val="1900"/>
              <a:buNone/>
            </a:pPr>
            <a:endParaRPr sz="2000">
              <a:solidFill>
                <a:schemeClr val="accent2"/>
              </a:solidFill>
              <a:latin typeface="Arial"/>
              <a:ea typeface="Arial"/>
              <a:cs typeface="Arial"/>
              <a:sym typeface="Arial"/>
            </a:endParaRPr>
          </a:p>
        </p:txBody>
      </p:sp>
      <p:graphicFrame>
        <p:nvGraphicFramePr>
          <p:cNvPr id="644" name="Google Shape;644;g2ecff5f55fb_0_325"/>
          <p:cNvGraphicFramePr/>
          <p:nvPr/>
        </p:nvGraphicFramePr>
        <p:xfrm>
          <a:off x="463560" y="529333"/>
          <a:ext cx="3000000" cy="3000000"/>
        </p:xfrm>
        <a:graphic>
          <a:graphicData uri="http://schemas.openxmlformats.org/drawingml/2006/table">
            <a:tbl>
              <a:tblPr>
                <a:noFill/>
                <a:tableStyleId>{4304285B-C54D-41F6-9E88-5AAE6BF6833D}</a:tableStyleId>
              </a:tblPr>
              <a:tblGrid>
                <a:gridCol w="2126425">
                  <a:extLst>
                    <a:ext uri="{9D8B030D-6E8A-4147-A177-3AD203B41FA5}">
                      <a16:colId xmlns:a16="http://schemas.microsoft.com/office/drawing/2014/main" val="20000"/>
                    </a:ext>
                  </a:extLst>
                </a:gridCol>
                <a:gridCol w="6791950">
                  <a:extLst>
                    <a:ext uri="{9D8B030D-6E8A-4147-A177-3AD203B41FA5}">
                      <a16:colId xmlns:a16="http://schemas.microsoft.com/office/drawing/2014/main" val="20001"/>
                    </a:ext>
                  </a:extLst>
                </a:gridCol>
              </a:tblGrid>
              <a:tr h="831600">
                <a:tc>
                  <a:txBody>
                    <a:bodyPr/>
                    <a:lstStyle/>
                    <a:p>
                      <a:pPr marL="0" marR="0" lvl="0" indent="0" algn="ctr" rtl="0">
                        <a:lnSpc>
                          <a:spcPct val="100000"/>
                        </a:lnSpc>
                        <a:spcBef>
                          <a:spcPts val="0"/>
                        </a:spcBef>
                        <a:spcAft>
                          <a:spcPts val="0"/>
                        </a:spcAft>
                        <a:buClr>
                          <a:srgbClr val="000000"/>
                        </a:buClr>
                        <a:buSzPts val="2200"/>
                        <a:buFont typeface="Arial"/>
                        <a:buNone/>
                      </a:pPr>
                      <a:r>
                        <a:rPr lang="en-US" sz="2200" b="1" u="none" strike="noStrike" cap="none">
                          <a:solidFill>
                            <a:srgbClr val="0B5394"/>
                          </a:solidFill>
                          <a:latin typeface="Libre Franklin"/>
                          <a:ea typeface="Libre Franklin"/>
                          <a:cs typeface="Libre Franklin"/>
                          <a:sym typeface="Libre Franklin"/>
                        </a:rPr>
                        <a:t>Assignment Type</a:t>
                      </a:r>
                      <a:endParaRPr sz="2200" b="1" u="none" strike="noStrike" cap="none">
                        <a:solidFill>
                          <a:srgbClr val="0B5394"/>
                        </a:solidFill>
                        <a:latin typeface="Libre Franklin"/>
                        <a:ea typeface="Libre Franklin"/>
                        <a:cs typeface="Libre Franklin"/>
                        <a:sym typeface="Libre Franklin"/>
                      </a:endParaRPr>
                    </a:p>
                  </a:txBody>
                  <a:tcPr marL="50800" marR="50800" marT="67725" marB="67725">
                    <a:lnL w="12700" cap="flat" cmpd="sng">
                      <a:solidFill>
                        <a:srgbClr val="1CADE4"/>
                      </a:solidFill>
                      <a:prstDash val="solid"/>
                      <a:round/>
                      <a:headEnd type="none" w="sm" len="sm"/>
                      <a:tailEnd type="none" w="sm" len="sm"/>
                    </a:lnL>
                    <a:lnR w="12700" cap="flat" cmpd="sng">
                      <a:solidFill>
                        <a:srgbClr val="1CADE4"/>
                      </a:solidFill>
                      <a:prstDash val="solid"/>
                      <a:round/>
                      <a:headEnd type="none" w="sm" len="sm"/>
                      <a:tailEnd type="none" w="sm" len="sm"/>
                    </a:lnR>
                    <a:lnT w="12700" cap="flat" cmpd="sng">
                      <a:solidFill>
                        <a:srgbClr val="1CADE4"/>
                      </a:solidFill>
                      <a:prstDash val="solid"/>
                      <a:round/>
                      <a:headEnd type="none" w="sm" len="sm"/>
                      <a:tailEnd type="none" w="sm" len="sm"/>
                    </a:lnT>
                    <a:lnB w="12700" cap="flat" cmpd="sng">
                      <a:solidFill>
                        <a:srgbClr val="1CADE4"/>
                      </a:solidFill>
                      <a:prstDash val="solid"/>
                      <a:round/>
                      <a:headEnd type="none" w="sm" len="sm"/>
                      <a:tailEnd type="none" w="sm" len="sm"/>
                    </a:lnB>
                    <a:solidFill>
                      <a:srgbClr val="FFCE2B"/>
                    </a:solidFill>
                  </a:tcPr>
                </a:tc>
                <a:tc>
                  <a:txBody>
                    <a:bodyPr/>
                    <a:lstStyle/>
                    <a:p>
                      <a:pPr marL="0" marR="0" lvl="0" indent="0" algn="ctr" rtl="0">
                        <a:lnSpc>
                          <a:spcPct val="100000"/>
                        </a:lnSpc>
                        <a:spcBef>
                          <a:spcPts val="0"/>
                        </a:spcBef>
                        <a:spcAft>
                          <a:spcPts val="0"/>
                        </a:spcAft>
                        <a:buClr>
                          <a:srgbClr val="000000"/>
                        </a:buClr>
                        <a:buSzPts val="2700"/>
                        <a:buFont typeface="Arial"/>
                        <a:buNone/>
                      </a:pPr>
                      <a:r>
                        <a:rPr lang="en-US" sz="2700" b="1" u="none" strike="noStrike" cap="none">
                          <a:solidFill>
                            <a:srgbClr val="0B5394"/>
                          </a:solidFill>
                          <a:latin typeface="Libre Franklin"/>
                          <a:ea typeface="Libre Franklin"/>
                          <a:cs typeface="Libre Franklin"/>
                          <a:sym typeface="Libre Franklin"/>
                        </a:rPr>
                        <a:t>How to “ChatGPT-ize”</a:t>
                      </a:r>
                      <a:endParaRPr sz="2700" b="1" u="none" strike="noStrike" cap="none">
                        <a:solidFill>
                          <a:srgbClr val="0B5394"/>
                        </a:solidFill>
                        <a:latin typeface="Libre Franklin"/>
                        <a:ea typeface="Libre Franklin"/>
                        <a:cs typeface="Libre Franklin"/>
                        <a:sym typeface="Libre Franklin"/>
                      </a:endParaRPr>
                    </a:p>
                  </a:txBody>
                  <a:tcPr marL="50800" marR="50800" marT="67725" marB="67725">
                    <a:lnL w="12700" cap="flat" cmpd="sng">
                      <a:solidFill>
                        <a:srgbClr val="1CADE4"/>
                      </a:solidFill>
                      <a:prstDash val="solid"/>
                      <a:round/>
                      <a:headEnd type="none" w="sm" len="sm"/>
                      <a:tailEnd type="none" w="sm" len="sm"/>
                    </a:lnL>
                    <a:lnR w="12700" cap="flat" cmpd="sng">
                      <a:solidFill>
                        <a:srgbClr val="1CADE4"/>
                      </a:solidFill>
                      <a:prstDash val="solid"/>
                      <a:round/>
                      <a:headEnd type="none" w="sm" len="sm"/>
                      <a:tailEnd type="none" w="sm" len="sm"/>
                    </a:lnR>
                    <a:lnT w="12700" cap="flat" cmpd="sng">
                      <a:solidFill>
                        <a:srgbClr val="1CADE4"/>
                      </a:solidFill>
                      <a:prstDash val="solid"/>
                      <a:round/>
                      <a:headEnd type="none" w="sm" len="sm"/>
                      <a:tailEnd type="none" w="sm" len="sm"/>
                    </a:lnT>
                    <a:lnB w="12700" cap="flat" cmpd="sng">
                      <a:solidFill>
                        <a:srgbClr val="1CADE4"/>
                      </a:solidFill>
                      <a:prstDash val="solid"/>
                      <a:round/>
                      <a:headEnd type="none" w="sm" len="sm"/>
                      <a:tailEnd type="none" w="sm" len="sm"/>
                    </a:lnB>
                    <a:solidFill>
                      <a:srgbClr val="FFCE2B"/>
                    </a:solidFill>
                  </a:tcPr>
                </a:tc>
                <a:extLst>
                  <a:ext uri="{0D108BD9-81ED-4DB2-BD59-A6C34878D82A}">
                    <a16:rowId xmlns:a16="http://schemas.microsoft.com/office/drawing/2014/main" val="10000"/>
                  </a:ext>
                </a:extLst>
              </a:tr>
              <a:tr h="5650125">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solidFill>
                          <a:srgbClr val="76A5AF"/>
                        </a:solidFill>
                        <a:latin typeface="Libre Franklin"/>
                        <a:ea typeface="Libre Franklin"/>
                        <a:cs typeface="Libre Franklin"/>
                        <a:sym typeface="Libre Franklin"/>
                      </a:endParaRPr>
                    </a:p>
                    <a:p>
                      <a:pPr marL="0" marR="0" lvl="0" indent="0" algn="ctr" rtl="0">
                        <a:lnSpc>
                          <a:spcPct val="100000"/>
                        </a:lnSpc>
                        <a:spcBef>
                          <a:spcPts val="500"/>
                        </a:spcBef>
                        <a:spcAft>
                          <a:spcPts val="0"/>
                        </a:spcAft>
                        <a:buClr>
                          <a:srgbClr val="000000"/>
                        </a:buClr>
                        <a:buSzPts val="2400"/>
                        <a:buFont typeface="Arial"/>
                        <a:buNone/>
                      </a:pPr>
                      <a:r>
                        <a:rPr lang="en-US" sz="2400" b="1" u="none" strike="noStrike" cap="none">
                          <a:solidFill>
                            <a:schemeClr val="lt1"/>
                          </a:solidFill>
                          <a:latin typeface="Libre Franklin"/>
                          <a:ea typeface="Libre Franklin"/>
                          <a:cs typeface="Libre Franklin"/>
                          <a:sym typeface="Libre Franklin"/>
                        </a:rPr>
                        <a:t>Paper/Essay</a:t>
                      </a:r>
                      <a:endParaRPr sz="2400" b="1" u="none" strike="noStrike" cap="none">
                        <a:solidFill>
                          <a:schemeClr val="lt1"/>
                        </a:solidFill>
                        <a:latin typeface="Libre Franklin"/>
                        <a:ea typeface="Libre Franklin"/>
                        <a:cs typeface="Libre Franklin"/>
                        <a:sym typeface="Libre Franklin"/>
                      </a:endParaRPr>
                    </a:p>
                    <a:p>
                      <a:pPr marL="0" marR="0" lvl="0" indent="0" algn="l" rtl="0">
                        <a:lnSpc>
                          <a:spcPct val="100000"/>
                        </a:lnSpc>
                        <a:spcBef>
                          <a:spcPts val="500"/>
                        </a:spcBef>
                        <a:spcAft>
                          <a:spcPts val="0"/>
                        </a:spcAft>
                        <a:buClr>
                          <a:srgbClr val="000000"/>
                        </a:buClr>
                        <a:buSzPts val="1700"/>
                        <a:buFont typeface="Arial"/>
                        <a:buNone/>
                      </a:pPr>
                      <a:endParaRPr sz="1700" b="1" u="none" strike="noStrike" cap="none">
                        <a:solidFill>
                          <a:srgbClr val="76A5AF"/>
                        </a:solidFill>
                        <a:latin typeface="Libre Franklin"/>
                        <a:ea typeface="Libre Franklin"/>
                        <a:cs typeface="Libre Franklin"/>
                        <a:sym typeface="Libre Franklin"/>
                      </a:endParaRPr>
                    </a:p>
                    <a:p>
                      <a:pPr marL="0" marR="0" lvl="0" indent="0" algn="l" rtl="0">
                        <a:lnSpc>
                          <a:spcPct val="100000"/>
                        </a:lnSpc>
                        <a:spcBef>
                          <a:spcPts val="500"/>
                        </a:spcBef>
                        <a:spcAft>
                          <a:spcPts val="0"/>
                        </a:spcAft>
                        <a:buClr>
                          <a:srgbClr val="000000"/>
                        </a:buClr>
                        <a:buSzPts val="1700"/>
                        <a:buFont typeface="Arial"/>
                        <a:buNone/>
                      </a:pPr>
                      <a:endParaRPr sz="1700" b="1" u="none" strike="noStrike" cap="none">
                        <a:solidFill>
                          <a:srgbClr val="76A5AF"/>
                        </a:solidFill>
                        <a:latin typeface="Libre Franklin"/>
                        <a:ea typeface="Libre Franklin"/>
                        <a:cs typeface="Libre Franklin"/>
                        <a:sym typeface="Libre Franklin"/>
                      </a:endParaRPr>
                    </a:p>
                  </a:txBody>
                  <a:tcPr marL="50800" marR="50800" marT="67725" marB="67725">
                    <a:lnL w="12700" cap="flat" cmpd="sng">
                      <a:solidFill>
                        <a:srgbClr val="1CADE4"/>
                      </a:solidFill>
                      <a:prstDash val="solid"/>
                      <a:round/>
                      <a:headEnd type="none" w="sm" len="sm"/>
                      <a:tailEnd type="none" w="sm" len="sm"/>
                    </a:lnL>
                    <a:lnR w="12700" cap="flat" cmpd="sng">
                      <a:solidFill>
                        <a:srgbClr val="1CADE4"/>
                      </a:solidFill>
                      <a:prstDash val="solid"/>
                      <a:round/>
                      <a:headEnd type="none" w="sm" len="sm"/>
                      <a:tailEnd type="none" w="sm" len="sm"/>
                    </a:lnR>
                    <a:lnT w="12700" cap="flat" cmpd="sng">
                      <a:solidFill>
                        <a:srgbClr val="1CADE4"/>
                      </a:solidFill>
                      <a:prstDash val="solid"/>
                      <a:round/>
                      <a:headEnd type="none" w="sm" len="sm"/>
                      <a:tailEnd type="none" w="sm" len="sm"/>
                    </a:lnT>
                    <a:lnB w="12700" cap="flat" cmpd="sng">
                      <a:solidFill>
                        <a:srgbClr val="1CADE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u="none" strike="noStrike" cap="none">
                          <a:solidFill>
                            <a:schemeClr val="lt1"/>
                          </a:solidFill>
                          <a:latin typeface="Libre Franklin"/>
                          <a:ea typeface="Libre Franklin"/>
                          <a:cs typeface="Libre Franklin"/>
                          <a:sym typeface="Libre Franklin"/>
                        </a:rPr>
                        <a:t>A</a:t>
                      </a:r>
                      <a:r>
                        <a:rPr lang="en-US" sz="2200" b="1" u="none" strike="noStrike" cap="none">
                          <a:solidFill>
                            <a:schemeClr val="lt1"/>
                          </a:solidFill>
                          <a:latin typeface="Libre Franklin"/>
                          <a:ea typeface="Libre Franklin"/>
                          <a:cs typeface="Libre Franklin"/>
                          <a:sym typeface="Libre Franklin"/>
                        </a:rPr>
                        <a:t>sk students to:</a:t>
                      </a:r>
                      <a:endParaRPr sz="2200" b="1" u="none" strike="noStrike" cap="none">
                        <a:solidFill>
                          <a:schemeClr val="lt1"/>
                        </a:solidFill>
                        <a:latin typeface="Libre Franklin"/>
                        <a:ea typeface="Libre Franklin"/>
                        <a:cs typeface="Libre Franklin"/>
                        <a:sym typeface="Libre Franklin"/>
                      </a:endParaRPr>
                    </a:p>
                    <a:p>
                      <a:pPr marL="482600" marR="0" lvl="0" indent="-381000" algn="l" rtl="0">
                        <a:lnSpc>
                          <a:spcPct val="100000"/>
                        </a:lnSpc>
                        <a:spcBef>
                          <a:spcPts val="500"/>
                        </a:spcBef>
                        <a:spcAft>
                          <a:spcPts val="0"/>
                        </a:spcAft>
                        <a:buClr>
                          <a:schemeClr val="lt1"/>
                        </a:buClr>
                        <a:buSzPts val="2200"/>
                        <a:buFont typeface="Libre Franklin"/>
                        <a:buAutoNum type="arabicParenR"/>
                      </a:pPr>
                      <a:r>
                        <a:rPr lang="en-US" sz="2200" u="none" strike="noStrike" cap="none">
                          <a:solidFill>
                            <a:schemeClr val="lt1"/>
                          </a:solidFill>
                          <a:latin typeface="Libre Franklin"/>
                          <a:ea typeface="Libre Franklin"/>
                          <a:cs typeface="Libre Franklin"/>
                          <a:sym typeface="Libre Franklin"/>
                        </a:rPr>
                        <a:t>Conduct an analysis that draws on specific class discussions</a:t>
                      </a:r>
                      <a:endParaRPr sz="2200" u="none" strike="noStrike" cap="none">
                        <a:solidFill>
                          <a:schemeClr val="lt1"/>
                        </a:solidFill>
                        <a:latin typeface="Libre Franklin"/>
                        <a:ea typeface="Libre Franklin"/>
                        <a:cs typeface="Libre Franklin"/>
                        <a:sym typeface="Libre Franklin"/>
                      </a:endParaRPr>
                    </a:p>
                    <a:p>
                      <a:pPr marL="482600" marR="0" lvl="0" indent="0" algn="l" rtl="0">
                        <a:lnSpc>
                          <a:spcPct val="100000"/>
                        </a:lnSpc>
                        <a:spcBef>
                          <a:spcPts val="500"/>
                        </a:spcBef>
                        <a:spcAft>
                          <a:spcPts val="0"/>
                        </a:spcAft>
                        <a:buClr>
                          <a:srgbClr val="000000"/>
                        </a:buClr>
                        <a:buSzPts val="400"/>
                        <a:buFont typeface="Arial"/>
                        <a:buNone/>
                      </a:pPr>
                      <a:endParaRPr sz="400" u="none" strike="noStrike" cap="none">
                        <a:solidFill>
                          <a:schemeClr val="lt1"/>
                        </a:solidFill>
                        <a:latin typeface="Libre Franklin"/>
                        <a:ea typeface="Libre Franklin"/>
                        <a:cs typeface="Libre Franklin"/>
                        <a:sym typeface="Libre Franklin"/>
                      </a:endParaRPr>
                    </a:p>
                    <a:p>
                      <a:pPr marL="482600" marR="0" lvl="0" indent="-381000" algn="l" rtl="0">
                        <a:lnSpc>
                          <a:spcPct val="100000"/>
                        </a:lnSpc>
                        <a:spcBef>
                          <a:spcPts val="500"/>
                        </a:spcBef>
                        <a:spcAft>
                          <a:spcPts val="0"/>
                        </a:spcAft>
                        <a:buClr>
                          <a:schemeClr val="lt1"/>
                        </a:buClr>
                        <a:buSzPts val="2200"/>
                        <a:buFont typeface="Libre Franklin"/>
                        <a:buAutoNum type="arabicParenR"/>
                      </a:pPr>
                      <a:r>
                        <a:rPr lang="en-US" sz="2200" u="none" strike="noStrike" cap="none">
                          <a:solidFill>
                            <a:schemeClr val="lt1"/>
                          </a:solidFill>
                          <a:latin typeface="Libre Franklin"/>
                          <a:ea typeface="Libre Franklin"/>
                          <a:cs typeface="Libre Franklin"/>
                          <a:sym typeface="Libre Franklin"/>
                        </a:rPr>
                        <a:t>Write about the most recent events that are not necessarily reflected in the data used to train the language model</a:t>
                      </a:r>
                      <a:endParaRPr sz="2200" u="none" strike="noStrike" cap="none">
                        <a:solidFill>
                          <a:schemeClr val="lt1"/>
                        </a:solidFill>
                        <a:latin typeface="Libre Franklin"/>
                        <a:ea typeface="Libre Franklin"/>
                        <a:cs typeface="Libre Franklin"/>
                        <a:sym typeface="Libre Franklin"/>
                      </a:endParaRPr>
                    </a:p>
                    <a:p>
                      <a:pPr marL="482600" marR="0" lvl="0" indent="0" algn="l" rtl="0">
                        <a:lnSpc>
                          <a:spcPct val="100000"/>
                        </a:lnSpc>
                        <a:spcBef>
                          <a:spcPts val="500"/>
                        </a:spcBef>
                        <a:spcAft>
                          <a:spcPts val="0"/>
                        </a:spcAft>
                        <a:buClr>
                          <a:srgbClr val="000000"/>
                        </a:buClr>
                        <a:buSzPts val="300"/>
                        <a:buFont typeface="Arial"/>
                        <a:buNone/>
                      </a:pPr>
                      <a:endParaRPr sz="300" u="none" strike="noStrike" cap="none">
                        <a:solidFill>
                          <a:schemeClr val="lt1"/>
                        </a:solidFill>
                        <a:latin typeface="Libre Franklin"/>
                        <a:ea typeface="Libre Franklin"/>
                        <a:cs typeface="Libre Franklin"/>
                        <a:sym typeface="Libre Franklin"/>
                      </a:endParaRPr>
                    </a:p>
                    <a:p>
                      <a:pPr marL="482600" marR="0" lvl="0" indent="-381000" algn="l" rtl="0">
                        <a:lnSpc>
                          <a:spcPct val="100000"/>
                        </a:lnSpc>
                        <a:spcBef>
                          <a:spcPts val="500"/>
                        </a:spcBef>
                        <a:spcAft>
                          <a:spcPts val="0"/>
                        </a:spcAft>
                        <a:buClr>
                          <a:schemeClr val="lt1"/>
                        </a:buClr>
                        <a:buSzPts val="2200"/>
                        <a:buFont typeface="Libre Franklin"/>
                        <a:buAutoNum type="arabicParenR"/>
                      </a:pPr>
                      <a:r>
                        <a:rPr lang="en-US" sz="2200" u="none" strike="noStrike" cap="none">
                          <a:solidFill>
                            <a:schemeClr val="lt1"/>
                          </a:solidFill>
                          <a:latin typeface="Libre Franklin"/>
                          <a:ea typeface="Libre Franklin"/>
                          <a:cs typeface="Libre Franklin"/>
                          <a:sym typeface="Libre Franklin"/>
                        </a:rPr>
                        <a:t>Critique a piece of writing generated by ChatGPT by analyzing and interpreting how it conveys an idea and assessing its strengths and weaknesses in terms of credibility and accuracy by referencing textbooks and scholarly readings</a:t>
                      </a:r>
                      <a:endParaRPr sz="2200" u="none" strike="noStrike" cap="none">
                        <a:solidFill>
                          <a:schemeClr val="lt1"/>
                        </a:solidFill>
                        <a:latin typeface="Libre Franklin"/>
                        <a:ea typeface="Libre Franklin"/>
                        <a:cs typeface="Libre Franklin"/>
                        <a:sym typeface="Libre Franklin"/>
                      </a:endParaRPr>
                    </a:p>
                    <a:p>
                      <a:pPr marL="482600" marR="0" lvl="0" indent="0" algn="l" rtl="0">
                        <a:lnSpc>
                          <a:spcPct val="100000"/>
                        </a:lnSpc>
                        <a:spcBef>
                          <a:spcPts val="500"/>
                        </a:spcBef>
                        <a:spcAft>
                          <a:spcPts val="0"/>
                        </a:spcAft>
                        <a:buClr>
                          <a:srgbClr val="000000"/>
                        </a:buClr>
                        <a:buSzPts val="300"/>
                        <a:buFont typeface="Arial"/>
                        <a:buNone/>
                      </a:pPr>
                      <a:endParaRPr sz="300" u="none" strike="noStrike" cap="none">
                        <a:solidFill>
                          <a:schemeClr val="lt1"/>
                        </a:solidFill>
                        <a:latin typeface="Libre Franklin"/>
                        <a:ea typeface="Libre Franklin"/>
                        <a:cs typeface="Libre Franklin"/>
                        <a:sym typeface="Libre Franklin"/>
                      </a:endParaRPr>
                    </a:p>
                    <a:p>
                      <a:pPr marL="482600" marR="0" lvl="0" indent="-381000" algn="l" rtl="0">
                        <a:lnSpc>
                          <a:spcPct val="100000"/>
                        </a:lnSpc>
                        <a:spcBef>
                          <a:spcPts val="500"/>
                        </a:spcBef>
                        <a:spcAft>
                          <a:spcPts val="0"/>
                        </a:spcAft>
                        <a:buClr>
                          <a:schemeClr val="lt1"/>
                        </a:buClr>
                        <a:buSzPts val="2200"/>
                        <a:buFont typeface="Libre Franklin"/>
                        <a:buAutoNum type="arabicParenR"/>
                      </a:pPr>
                      <a:r>
                        <a:rPr lang="en-US" sz="2200" u="none" strike="noStrike" cap="none">
                          <a:solidFill>
                            <a:schemeClr val="lt1"/>
                          </a:solidFill>
                          <a:latin typeface="Libre Franklin"/>
                          <a:ea typeface="Libre Franklin"/>
                          <a:cs typeface="Libre Franklin"/>
                          <a:sym typeface="Libre Franklin"/>
                        </a:rPr>
                        <a:t>Reflect on the process of finding the answer, and less on the answer</a:t>
                      </a:r>
                      <a:endParaRPr sz="2200" u="none" strike="noStrike" cap="none">
                        <a:solidFill>
                          <a:schemeClr val="lt1"/>
                        </a:solidFill>
                        <a:latin typeface="Libre Franklin"/>
                        <a:ea typeface="Libre Franklin"/>
                        <a:cs typeface="Libre Franklin"/>
                        <a:sym typeface="Libre Franklin"/>
                      </a:endParaRPr>
                    </a:p>
                  </a:txBody>
                  <a:tcPr marL="50800" marR="50800" marT="67725" marB="67725">
                    <a:lnL w="12700" cap="flat" cmpd="sng">
                      <a:solidFill>
                        <a:srgbClr val="1CADE4"/>
                      </a:solidFill>
                      <a:prstDash val="solid"/>
                      <a:round/>
                      <a:headEnd type="none" w="sm" len="sm"/>
                      <a:tailEnd type="none" w="sm" len="sm"/>
                    </a:lnL>
                    <a:lnR w="12700" cap="flat" cmpd="sng">
                      <a:solidFill>
                        <a:srgbClr val="1CADE4"/>
                      </a:solidFill>
                      <a:prstDash val="solid"/>
                      <a:round/>
                      <a:headEnd type="none" w="sm" len="sm"/>
                      <a:tailEnd type="none" w="sm" len="sm"/>
                    </a:lnR>
                    <a:lnT w="12700" cap="flat" cmpd="sng">
                      <a:solidFill>
                        <a:srgbClr val="1CADE4"/>
                      </a:solidFill>
                      <a:prstDash val="solid"/>
                      <a:round/>
                      <a:headEnd type="none" w="sm" len="sm"/>
                      <a:tailEnd type="none" w="sm" len="sm"/>
                    </a:lnT>
                    <a:lnB w="12700" cap="flat" cmpd="sng">
                      <a:solidFill>
                        <a:srgbClr val="1CADE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g2ecff5f55fb_0_472"/>
          <p:cNvPicPr preferRelativeResize="0"/>
          <p:nvPr/>
        </p:nvPicPr>
        <p:blipFill rotWithShape="1">
          <a:blip r:embed="rId3">
            <a:alphaModFix/>
          </a:blip>
          <a:srcRect/>
          <a:stretch/>
        </p:blipFill>
        <p:spPr>
          <a:xfrm>
            <a:off x="379963" y="768250"/>
            <a:ext cx="8993675" cy="5991175"/>
          </a:xfrm>
          <a:prstGeom prst="rect">
            <a:avLst/>
          </a:prstGeom>
          <a:noFill/>
          <a:ln>
            <a:noFill/>
          </a:ln>
        </p:spPr>
      </p:pic>
      <p:sp>
        <p:nvSpPr>
          <p:cNvPr id="650" name="Google Shape;650;g2ecff5f55fb_0_472"/>
          <p:cNvSpPr txBox="1"/>
          <p:nvPr/>
        </p:nvSpPr>
        <p:spPr>
          <a:xfrm>
            <a:off x="736025" y="5542725"/>
            <a:ext cx="8276700" cy="976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933"/>
              <a:buFont typeface="Arial"/>
              <a:buNone/>
            </a:pPr>
            <a:r>
              <a:rPr lang="en-US" sz="3933" b="1" i="0" u="none" strike="noStrike" cap="none">
                <a:solidFill>
                  <a:srgbClr val="0B5394"/>
                </a:solidFill>
                <a:latin typeface="Corbel"/>
                <a:ea typeface="Corbel"/>
                <a:cs typeface="Corbel"/>
                <a:sym typeface="Corbel"/>
              </a:rPr>
              <a:t>FACULTY AI USE: What will you do?</a:t>
            </a:r>
            <a:endParaRPr sz="3933" b="1" i="0" u="none" strike="noStrike" cap="none">
              <a:solidFill>
                <a:srgbClr val="0B5394"/>
              </a:solidFill>
              <a:latin typeface="Corbel"/>
              <a:ea typeface="Corbel"/>
              <a:cs typeface="Corbel"/>
              <a:sym typeface="Corbe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654"/>
        <p:cNvGrpSpPr/>
        <p:nvPr/>
      </p:nvGrpSpPr>
      <p:grpSpPr>
        <a:xfrm>
          <a:off x="0" y="0"/>
          <a:ext cx="0" cy="0"/>
          <a:chOff x="0" y="0"/>
          <a:chExt cx="0" cy="0"/>
        </a:xfrm>
      </p:grpSpPr>
      <p:sp>
        <p:nvSpPr>
          <p:cNvPr id="655" name="Google Shape;655;g2eb17d90c42_2_17"/>
          <p:cNvSpPr/>
          <p:nvPr/>
        </p:nvSpPr>
        <p:spPr>
          <a:xfrm>
            <a:off x="7591651" y="59078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656" name="Google Shape;656;g2eb17d90c42_2_17"/>
          <p:cNvSpPr/>
          <p:nvPr/>
        </p:nvSpPr>
        <p:spPr>
          <a:xfrm>
            <a:off x="8029698" y="1448825"/>
            <a:ext cx="1965769"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657" name="Google Shape;657;g2eb17d90c42_2_17"/>
          <p:cNvSpPr txBox="1"/>
          <p:nvPr/>
        </p:nvSpPr>
        <p:spPr>
          <a:xfrm>
            <a:off x="919604" y="437109"/>
            <a:ext cx="7913400" cy="591000"/>
          </a:xfrm>
          <a:prstGeom prst="rect">
            <a:avLst/>
          </a:prstGeom>
          <a:noFill/>
          <a:ln>
            <a:noFill/>
          </a:ln>
        </p:spPr>
        <p:txBody>
          <a:bodyPr spcFirstLastPara="1" wrap="square" lIns="0" tIns="0" rIns="0" bIns="0" anchor="t" anchorCtr="0">
            <a:spAutoFit/>
          </a:bodyPr>
          <a:lstStyle/>
          <a:p>
            <a:pPr marL="0" marR="0" lvl="0" indent="0" algn="ctr" rtl="0">
              <a:lnSpc>
                <a:spcPct val="94025"/>
              </a:lnSpc>
              <a:spcBef>
                <a:spcPts val="0"/>
              </a:spcBef>
              <a:spcAft>
                <a:spcPts val="0"/>
              </a:spcAft>
              <a:buClr>
                <a:srgbClr val="000000"/>
              </a:buClr>
              <a:buSzPts val="4084"/>
              <a:buFont typeface="Corbel"/>
              <a:buNone/>
            </a:pPr>
            <a:r>
              <a:rPr lang="en-US" sz="4084" b="1" i="0" u="none" strike="noStrike" cap="none">
                <a:solidFill>
                  <a:srgbClr val="000000"/>
                </a:solidFill>
                <a:latin typeface="Corbel"/>
                <a:ea typeface="Corbel"/>
                <a:cs typeface="Corbel"/>
                <a:sym typeface="Corbel"/>
              </a:rPr>
              <a:t>FACULTY AI USE: EFFICIENCY</a:t>
            </a:r>
            <a:endParaRPr sz="1800" b="1" i="0" u="none" strike="noStrike" cap="none">
              <a:solidFill>
                <a:schemeClr val="dk1"/>
              </a:solidFill>
              <a:latin typeface="Corbel"/>
              <a:ea typeface="Corbel"/>
              <a:cs typeface="Corbel"/>
              <a:sym typeface="Corbel"/>
            </a:endParaRPr>
          </a:p>
        </p:txBody>
      </p:sp>
      <p:sp>
        <p:nvSpPr>
          <p:cNvPr id="658" name="Google Shape;658;g2eb17d90c42_2_17"/>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95" r="-102"/>
            </a:stretch>
          </a:blipFill>
          <a:ln>
            <a:noFill/>
          </a:ln>
        </p:spPr>
        <p:txBody>
          <a:bodyPr/>
          <a:lstStyle/>
          <a:p>
            <a:endParaRPr lang="en-US"/>
          </a:p>
        </p:txBody>
      </p:sp>
      <p:sp>
        <p:nvSpPr>
          <p:cNvPr id="659" name="Google Shape;659;g2eb17d90c42_2_17"/>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95" r="-102"/>
            </a:stretch>
          </a:blipFill>
          <a:ln>
            <a:noFill/>
          </a:ln>
        </p:spPr>
        <p:txBody>
          <a:bodyPr/>
          <a:lstStyle/>
          <a:p>
            <a:endParaRPr lang="en-US"/>
          </a:p>
        </p:txBody>
      </p:sp>
      <p:sp>
        <p:nvSpPr>
          <p:cNvPr id="660" name="Google Shape;660;g2eb17d90c42_2_17"/>
          <p:cNvSpPr/>
          <p:nvPr/>
        </p:nvSpPr>
        <p:spPr>
          <a:xfrm rot="9976565">
            <a:off x="-690656"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95" r="-102"/>
            </a:stretch>
          </a:blipFill>
          <a:ln>
            <a:noFill/>
          </a:ln>
        </p:spPr>
        <p:txBody>
          <a:bodyPr/>
          <a:lstStyle/>
          <a:p>
            <a:endParaRPr lang="en-US"/>
          </a:p>
        </p:txBody>
      </p:sp>
      <p:sp>
        <p:nvSpPr>
          <p:cNvPr id="661" name="Google Shape;661;g2eb17d90c42_2_17"/>
          <p:cNvSpPr txBox="1"/>
          <p:nvPr/>
        </p:nvSpPr>
        <p:spPr>
          <a:xfrm>
            <a:off x="688425" y="1540300"/>
            <a:ext cx="7913400" cy="4910100"/>
          </a:xfrm>
          <a:prstGeom prst="rect">
            <a:avLst/>
          </a:prstGeom>
          <a:noFill/>
          <a:ln>
            <a:noFill/>
          </a:ln>
        </p:spPr>
        <p:txBody>
          <a:bodyPr spcFirstLastPara="1" wrap="square" lIns="0" tIns="0" rIns="0" bIns="0" anchor="t" anchorCtr="0">
            <a:spAutoFit/>
          </a:bodyPr>
          <a:lstStyle/>
          <a:p>
            <a:pPr marL="183286" marR="0" lvl="1" indent="0" algn="l" rtl="0">
              <a:lnSpc>
                <a:spcPct val="100000"/>
              </a:lnSpc>
              <a:spcBef>
                <a:spcPts val="0"/>
              </a:spcBef>
              <a:spcAft>
                <a:spcPts val="0"/>
              </a:spcAft>
              <a:buClr>
                <a:schemeClr val="dk1"/>
              </a:buClr>
              <a:buSzPts val="3200"/>
              <a:buFont typeface="Calibri"/>
              <a:buNone/>
            </a:pPr>
            <a:r>
              <a:rPr lang="en-US" sz="2900" b="1" i="0" u="none" strike="noStrike" cap="none">
                <a:solidFill>
                  <a:srgbClr val="0B5394"/>
                </a:solidFill>
                <a:latin typeface="Calibri"/>
                <a:ea typeface="Calibri"/>
                <a:cs typeface="Calibri"/>
                <a:sym typeface="Calibri"/>
              </a:rPr>
              <a:t>THINK ABOUT YOUR NEXT START…</a:t>
            </a:r>
            <a:endParaRPr sz="2900" b="1" i="0" u="none" strike="noStrike" cap="none">
              <a:solidFill>
                <a:srgbClr val="0B5394"/>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alibri"/>
              <a:buNone/>
            </a:pPr>
            <a:r>
              <a:rPr lang="en-US" sz="2900" b="1" i="0" u="none" strike="noStrike" cap="none">
                <a:solidFill>
                  <a:srgbClr val="0B5394"/>
                </a:solidFill>
                <a:latin typeface="Calibri"/>
                <a:ea typeface="Calibri"/>
                <a:cs typeface="Calibri"/>
                <a:sym typeface="Calibri"/>
              </a:rPr>
              <a:t>WHAT DO YOU NEED TO CREATE?</a:t>
            </a:r>
            <a:endParaRPr sz="2900" b="1" i="0" u="none" strike="noStrike" cap="none">
              <a:solidFill>
                <a:srgbClr val="0B5394"/>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alibri"/>
              <a:buNone/>
            </a:pPr>
            <a:r>
              <a:rPr lang="en-US" sz="2900" b="0" i="0" u="none" strike="noStrike" cap="none">
                <a:solidFill>
                  <a:schemeClr val="dk1"/>
                </a:solidFill>
                <a:latin typeface="Calibri"/>
                <a:ea typeface="Calibri"/>
                <a:cs typeface="Calibri"/>
                <a:sym typeface="Calibri"/>
              </a:rPr>
              <a:t>• Course schedule </a:t>
            </a:r>
            <a:endParaRPr sz="2900" b="0"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alibri"/>
              <a:buNone/>
            </a:pPr>
            <a:r>
              <a:rPr lang="en-US" sz="2900" b="0" i="0" u="none" strike="noStrike" cap="none">
                <a:solidFill>
                  <a:srgbClr val="38761D"/>
                </a:solidFill>
                <a:latin typeface="Calibri"/>
                <a:ea typeface="Calibri"/>
                <a:cs typeface="Calibri"/>
                <a:sym typeface="Calibri"/>
              </a:rPr>
              <a:t>• Creating Case Scenarios </a:t>
            </a:r>
            <a:endParaRPr sz="2900" b="0" i="0" u="none" strike="noStrike" cap="none">
              <a:solidFill>
                <a:srgbClr val="38761D"/>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alibri"/>
              <a:buNone/>
            </a:pPr>
            <a:r>
              <a:rPr lang="en-US" sz="2900" b="0" i="0" u="none" strike="noStrike" cap="none">
                <a:solidFill>
                  <a:schemeClr val="dk1"/>
                </a:solidFill>
                <a:latin typeface="Calibri"/>
                <a:ea typeface="Calibri"/>
                <a:cs typeface="Calibri"/>
                <a:sym typeface="Calibri"/>
              </a:rPr>
              <a:t>• Interactive learning activities </a:t>
            </a:r>
            <a:endParaRPr sz="2900" b="0" i="0" u="none" strike="noStrike" cap="none">
              <a:solidFill>
                <a:schemeClr val="dk1"/>
              </a:solidFill>
              <a:latin typeface="Calibri"/>
              <a:ea typeface="Calibri"/>
              <a:cs typeface="Calibri"/>
              <a:sym typeface="Calibri"/>
            </a:endParaRPr>
          </a:p>
          <a:p>
            <a:pPr marL="640486" marR="0" lvl="1" indent="0" algn="l" rtl="0">
              <a:lnSpc>
                <a:spcPct val="100000"/>
              </a:lnSpc>
              <a:spcBef>
                <a:spcPts val="0"/>
              </a:spcBef>
              <a:spcAft>
                <a:spcPts val="0"/>
              </a:spcAft>
              <a:buClr>
                <a:schemeClr val="dk1"/>
              </a:buClr>
              <a:buSzPts val="3200"/>
              <a:buFont typeface="Arial"/>
              <a:buNone/>
            </a:pPr>
            <a:r>
              <a:rPr lang="en-US" sz="2900" b="0" i="0" u="none" strike="noStrike" cap="none">
                <a:solidFill>
                  <a:schemeClr val="dk1"/>
                </a:solidFill>
                <a:latin typeface="Calibri"/>
                <a:ea typeface="Calibri"/>
                <a:cs typeface="Calibri"/>
                <a:sym typeface="Calibri"/>
              </a:rPr>
              <a:t>(e.g. worksheets, patient scenarios/case studies)</a:t>
            </a:r>
            <a:endParaRPr sz="2900" b="0"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alibri"/>
              <a:buNone/>
            </a:pPr>
            <a:r>
              <a:rPr lang="en-US" sz="2900" b="0" i="0" u="none" strike="noStrike" cap="none">
                <a:solidFill>
                  <a:srgbClr val="38761D"/>
                </a:solidFill>
                <a:latin typeface="Calibri"/>
                <a:ea typeface="Calibri"/>
                <a:cs typeface="Calibri"/>
                <a:sym typeface="Calibri"/>
              </a:rPr>
              <a:t>• Grading rubrics </a:t>
            </a:r>
            <a:endParaRPr sz="2900" b="0" i="0" u="none" strike="noStrike" cap="none">
              <a:solidFill>
                <a:srgbClr val="38761D"/>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alibri"/>
              <a:buNone/>
            </a:pPr>
            <a:r>
              <a:rPr lang="en-US" sz="2900" b="0" i="0" u="none" strike="noStrike" cap="none">
                <a:solidFill>
                  <a:schemeClr val="dk1"/>
                </a:solidFill>
                <a:latin typeface="Calibri"/>
                <a:ea typeface="Calibri"/>
                <a:cs typeface="Calibri"/>
                <a:sym typeface="Calibri"/>
              </a:rPr>
              <a:t>• Discussion prompts and questions</a:t>
            </a:r>
            <a:endParaRPr sz="2900" b="0"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alibri"/>
              <a:buNone/>
            </a:pPr>
            <a:r>
              <a:rPr lang="en-US" sz="2900" b="0" i="0" u="none" strike="noStrike" cap="none">
                <a:solidFill>
                  <a:schemeClr val="dk1"/>
                </a:solidFill>
                <a:latin typeface="Calibri"/>
                <a:ea typeface="Calibri"/>
                <a:cs typeface="Calibri"/>
                <a:sym typeface="Calibri"/>
              </a:rPr>
              <a:t>• Summarize complex topics for lecture prep</a:t>
            </a:r>
            <a:endParaRPr sz="1500" b="0" i="0" u="none" strike="noStrike" cap="none">
              <a:solidFill>
                <a:schemeClr val="dk1"/>
              </a:solidFill>
              <a:latin typeface="Corbel"/>
              <a:ea typeface="Corbel"/>
              <a:cs typeface="Corbel"/>
              <a:sym typeface="Corbel"/>
            </a:endParaRPr>
          </a:p>
          <a:p>
            <a:pPr marL="183286" marR="0" lvl="1" indent="0" algn="l" rtl="0">
              <a:lnSpc>
                <a:spcPct val="100000"/>
              </a:lnSpc>
              <a:spcBef>
                <a:spcPts val="0"/>
              </a:spcBef>
              <a:spcAft>
                <a:spcPts val="0"/>
              </a:spcAft>
              <a:buClr>
                <a:schemeClr val="dk1"/>
              </a:buClr>
              <a:buSzPts val="3200"/>
              <a:buFont typeface="Calibri"/>
              <a:buNone/>
            </a:pPr>
            <a:r>
              <a:rPr lang="en-US" sz="2900" b="0" i="0" u="none" strike="noStrike" cap="none">
                <a:solidFill>
                  <a:schemeClr val="dk1"/>
                </a:solidFill>
                <a:latin typeface="Calibri"/>
                <a:ea typeface="Calibri"/>
                <a:cs typeface="Calibri"/>
                <a:sym typeface="Calibri"/>
              </a:rPr>
              <a:t>• </a:t>
            </a:r>
            <a:r>
              <a:rPr lang="en-US" sz="2900" b="0" i="0" u="none" strike="noStrike" cap="none">
                <a:solidFill>
                  <a:srgbClr val="38761D"/>
                </a:solidFill>
                <a:latin typeface="Calibri"/>
                <a:ea typeface="Calibri"/>
                <a:cs typeface="Calibri"/>
                <a:sym typeface="Calibri"/>
              </a:rPr>
              <a:t>Assessments and exams</a:t>
            </a:r>
            <a:endParaRPr sz="1500" b="0" i="0" u="none" strike="noStrike" cap="none">
              <a:solidFill>
                <a:srgbClr val="38761D"/>
              </a:solidFill>
              <a:latin typeface="Corbel"/>
              <a:ea typeface="Corbel"/>
              <a:cs typeface="Corbel"/>
              <a:sym typeface="Corbel"/>
            </a:endParaRPr>
          </a:p>
          <a:p>
            <a:pPr marL="183286" marR="0" lvl="1" indent="0" algn="l" rtl="0">
              <a:lnSpc>
                <a:spcPct val="100000"/>
              </a:lnSpc>
              <a:spcBef>
                <a:spcPts val="0"/>
              </a:spcBef>
              <a:spcAft>
                <a:spcPts val="0"/>
              </a:spcAft>
              <a:buClr>
                <a:schemeClr val="dk1"/>
              </a:buClr>
              <a:buSzPts val="3200"/>
              <a:buFont typeface="Calibri"/>
              <a:buNone/>
            </a:pPr>
            <a:r>
              <a:rPr lang="en-US" sz="2900" b="0" i="0" u="none" strike="noStrike" cap="none">
                <a:solidFill>
                  <a:schemeClr val="dk1"/>
                </a:solidFill>
                <a:latin typeface="Calibri"/>
                <a:ea typeface="Calibri"/>
                <a:cs typeface="Calibri"/>
                <a:sym typeface="Calibri"/>
              </a:rPr>
              <a:t>• Set of personalized feedback </a:t>
            </a:r>
            <a:endParaRPr sz="2900" b="0" i="0" u="none" strike="noStrike" cap="none">
              <a:solidFill>
                <a:schemeClr val="dk1"/>
              </a:solidFill>
              <a:latin typeface="Calibri"/>
              <a:ea typeface="Calibri"/>
              <a:cs typeface="Calibri"/>
              <a:sym typeface="Calibri"/>
            </a:endParaRPr>
          </a:p>
        </p:txBody>
      </p:sp>
      <p:sp>
        <p:nvSpPr>
          <p:cNvPr id="662" name="Google Shape;662;g2eb17d90c42_2_17"/>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95" r="-102"/>
            </a:stretch>
          </a:blipFill>
          <a:ln>
            <a:noFill/>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262"/>
        <p:cNvGrpSpPr/>
        <p:nvPr/>
      </p:nvGrpSpPr>
      <p:grpSpPr>
        <a:xfrm>
          <a:off x="0" y="0"/>
          <a:ext cx="0" cy="0"/>
          <a:chOff x="0" y="0"/>
          <a:chExt cx="0" cy="0"/>
        </a:xfrm>
      </p:grpSpPr>
      <p:sp>
        <p:nvSpPr>
          <p:cNvPr id="263" name="Google Shape;263;g2dd860f38f0_0_18"/>
          <p:cNvSpPr/>
          <p:nvPr/>
        </p:nvSpPr>
        <p:spPr>
          <a:xfrm>
            <a:off x="7591651" y="59078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264" name="Google Shape;264;g2dd860f38f0_0_18"/>
          <p:cNvSpPr/>
          <p:nvPr/>
        </p:nvSpPr>
        <p:spPr>
          <a:xfrm>
            <a:off x="-1058727" y="2197700"/>
            <a:ext cx="2049064"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265" name="Google Shape;265;g2dd860f38f0_0_18"/>
          <p:cNvSpPr txBox="1"/>
          <p:nvPr/>
        </p:nvSpPr>
        <p:spPr>
          <a:xfrm>
            <a:off x="984650" y="437100"/>
            <a:ext cx="8484000" cy="1413600"/>
          </a:xfrm>
          <a:prstGeom prst="rect">
            <a:avLst/>
          </a:prstGeom>
          <a:noFill/>
          <a:ln>
            <a:noFill/>
          </a:ln>
        </p:spPr>
        <p:txBody>
          <a:bodyPr spcFirstLastPara="1" wrap="square" lIns="0" tIns="0" rIns="0" bIns="0" anchor="t" anchorCtr="0">
            <a:spAutoFit/>
          </a:bodyPr>
          <a:lstStyle/>
          <a:p>
            <a:pPr marL="0" marR="0" lvl="0" indent="0" algn="l" rtl="0">
              <a:lnSpc>
                <a:spcPct val="94025"/>
              </a:lnSpc>
              <a:spcBef>
                <a:spcPts val="0"/>
              </a:spcBef>
              <a:spcAft>
                <a:spcPts val="0"/>
              </a:spcAft>
              <a:buClr>
                <a:schemeClr val="dk1"/>
              </a:buClr>
              <a:buSzPts val="4084"/>
              <a:buFont typeface="Corbel"/>
              <a:buNone/>
            </a:pPr>
            <a:r>
              <a:rPr lang="en-US" sz="4284" b="1" i="0" u="none" strike="noStrike" cap="none">
                <a:solidFill>
                  <a:srgbClr val="0B5394"/>
                </a:solidFill>
                <a:latin typeface="Corbel"/>
                <a:ea typeface="Corbel"/>
                <a:cs typeface="Corbel"/>
                <a:sym typeface="Corbel"/>
              </a:rPr>
              <a:t>DEFINITION: </a:t>
            </a:r>
            <a:r>
              <a:rPr lang="en-US" sz="3684">
                <a:solidFill>
                  <a:srgbClr val="0B5394"/>
                </a:solidFill>
                <a:latin typeface="Corbel"/>
                <a:ea typeface="Corbel"/>
                <a:cs typeface="Corbel"/>
                <a:sym typeface="Corbel"/>
              </a:rPr>
              <a:t>Generative Artificial Intelligence (GAI)</a:t>
            </a:r>
            <a:endParaRPr sz="4384" i="0" u="none" strike="noStrike" cap="none">
              <a:solidFill>
                <a:srgbClr val="0B5394"/>
              </a:solidFill>
              <a:latin typeface="Corbel"/>
              <a:ea typeface="Corbel"/>
              <a:cs typeface="Corbel"/>
              <a:sym typeface="Corbel"/>
            </a:endParaRPr>
          </a:p>
          <a:p>
            <a:pPr marL="0" marR="0" lvl="0" indent="0" algn="l" rtl="0">
              <a:lnSpc>
                <a:spcPct val="94025"/>
              </a:lnSpc>
              <a:spcBef>
                <a:spcPts val="0"/>
              </a:spcBef>
              <a:spcAft>
                <a:spcPts val="0"/>
              </a:spcAft>
              <a:buClr>
                <a:schemeClr val="dk1"/>
              </a:buClr>
              <a:buSzPts val="4084"/>
              <a:buFont typeface="Corbel"/>
              <a:buNone/>
            </a:pPr>
            <a:endParaRPr sz="1800" b="1" i="0" u="none" strike="noStrike" cap="none">
              <a:solidFill>
                <a:schemeClr val="dk1"/>
              </a:solidFill>
              <a:latin typeface="Corbel"/>
              <a:ea typeface="Corbel"/>
              <a:cs typeface="Corbel"/>
              <a:sym typeface="Corbel"/>
            </a:endParaRPr>
          </a:p>
        </p:txBody>
      </p:sp>
      <p:sp>
        <p:nvSpPr>
          <p:cNvPr id="266" name="Google Shape;266;g2dd860f38f0_0_18"/>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4" r="-92"/>
            </a:stretch>
          </a:blipFill>
          <a:ln>
            <a:noFill/>
          </a:ln>
        </p:spPr>
        <p:txBody>
          <a:bodyPr/>
          <a:lstStyle/>
          <a:p>
            <a:endParaRPr lang="en-US"/>
          </a:p>
        </p:txBody>
      </p:sp>
      <p:sp>
        <p:nvSpPr>
          <p:cNvPr id="267" name="Google Shape;267;g2dd860f38f0_0_18"/>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268" name="Google Shape;268;g2dd860f38f0_0_18"/>
          <p:cNvSpPr/>
          <p:nvPr/>
        </p:nvSpPr>
        <p:spPr>
          <a:xfrm rot="9976565">
            <a:off x="-690656"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4" r="-92"/>
            </a:stretch>
          </a:blipFill>
          <a:ln>
            <a:noFill/>
          </a:ln>
        </p:spPr>
        <p:txBody>
          <a:bodyPr/>
          <a:lstStyle/>
          <a:p>
            <a:endParaRPr lang="en-US"/>
          </a:p>
        </p:txBody>
      </p:sp>
      <p:sp>
        <p:nvSpPr>
          <p:cNvPr id="269" name="Google Shape;269;g2dd860f38f0_0_18"/>
          <p:cNvSpPr txBox="1"/>
          <p:nvPr/>
        </p:nvSpPr>
        <p:spPr>
          <a:xfrm>
            <a:off x="1122825" y="1688200"/>
            <a:ext cx="8160300" cy="3865800"/>
          </a:xfrm>
          <a:prstGeom prst="rect">
            <a:avLst/>
          </a:prstGeom>
          <a:noFill/>
          <a:ln>
            <a:noFill/>
          </a:ln>
        </p:spPr>
        <p:txBody>
          <a:bodyPr spcFirstLastPara="1" wrap="square" lIns="0" tIns="0" rIns="0" bIns="0" anchor="t" anchorCtr="0">
            <a:spAutoFit/>
          </a:bodyPr>
          <a:lstStyle/>
          <a:p>
            <a:pPr marL="0" marR="0" lvl="0" indent="0" algn="l" rtl="0">
              <a:lnSpc>
                <a:spcPct val="94025"/>
              </a:lnSpc>
              <a:spcBef>
                <a:spcPts val="0"/>
              </a:spcBef>
              <a:spcAft>
                <a:spcPts val="0"/>
              </a:spcAft>
              <a:buClr>
                <a:schemeClr val="dk1"/>
              </a:buClr>
              <a:buSzPts val="4084"/>
              <a:buFont typeface="Corbel"/>
              <a:buNone/>
            </a:pPr>
            <a:endParaRPr sz="1300" b="1" i="0" u="none" strike="noStrike" cap="none">
              <a:solidFill>
                <a:schemeClr val="dk2"/>
              </a:solidFill>
              <a:latin typeface="Corbel"/>
              <a:ea typeface="Corbel"/>
              <a:cs typeface="Corbel"/>
              <a:sym typeface="Corbel"/>
            </a:endParaRPr>
          </a:p>
          <a:p>
            <a:pPr marL="0" marR="0" lvl="0" indent="0" algn="ctr" rtl="0">
              <a:lnSpc>
                <a:spcPct val="94025"/>
              </a:lnSpc>
              <a:spcBef>
                <a:spcPts val="0"/>
              </a:spcBef>
              <a:spcAft>
                <a:spcPts val="0"/>
              </a:spcAft>
              <a:buClr>
                <a:srgbClr val="000000"/>
              </a:buClr>
              <a:buSzPts val="3200"/>
              <a:buFont typeface="Arial"/>
              <a:buNone/>
            </a:pPr>
            <a:r>
              <a:rPr lang="en-US" sz="3000">
                <a:solidFill>
                  <a:srgbClr val="333333"/>
                </a:solidFill>
                <a:latin typeface="Calibri"/>
                <a:ea typeface="Calibri"/>
                <a:cs typeface="Calibri"/>
                <a:sym typeface="Calibri"/>
              </a:rPr>
              <a:t>“Generative artificial intelligence (AI) describes algorithms (such as ChatGPT) that can be used to create new content, including audio, code, images, text, simulations, and videos.”</a:t>
            </a:r>
            <a:endParaRPr sz="4100" b="0" i="0" u="none" strike="noStrike" cap="none">
              <a:solidFill>
                <a:schemeClr val="dk2"/>
              </a:solidFill>
              <a:latin typeface="Calibri"/>
              <a:ea typeface="Calibri"/>
              <a:cs typeface="Calibri"/>
              <a:sym typeface="Calibri"/>
            </a:endParaRPr>
          </a:p>
          <a:p>
            <a:pPr marL="0" marR="0" lvl="0" indent="0" algn="l" rtl="0">
              <a:lnSpc>
                <a:spcPct val="94025"/>
              </a:lnSpc>
              <a:spcBef>
                <a:spcPts val="0"/>
              </a:spcBef>
              <a:spcAft>
                <a:spcPts val="0"/>
              </a:spcAft>
              <a:buNone/>
            </a:pPr>
            <a:endParaRPr sz="3200" b="0" i="0" u="none" strike="noStrike" cap="none">
              <a:solidFill>
                <a:schemeClr val="dk2"/>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orbel"/>
              <a:buNone/>
            </a:pPr>
            <a:endParaRPr sz="3200" b="1"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orbel"/>
              <a:buNone/>
            </a:pPr>
            <a:endParaRPr sz="3200" b="0" i="0" u="none" strike="noStrike" cap="none">
              <a:solidFill>
                <a:schemeClr val="dk1"/>
              </a:solidFill>
              <a:latin typeface="Calibri"/>
              <a:ea typeface="Calibri"/>
              <a:cs typeface="Calibri"/>
              <a:sym typeface="Calibri"/>
            </a:endParaRPr>
          </a:p>
          <a:p>
            <a:pPr marL="183286" marR="0" lvl="1" indent="0" algn="l" rtl="0">
              <a:lnSpc>
                <a:spcPct val="100000"/>
              </a:lnSpc>
              <a:spcBef>
                <a:spcPts val="0"/>
              </a:spcBef>
              <a:spcAft>
                <a:spcPts val="0"/>
              </a:spcAft>
              <a:buClr>
                <a:schemeClr val="dk1"/>
              </a:buClr>
              <a:buSzPts val="3200"/>
              <a:buFont typeface="Corbel"/>
              <a:buNone/>
            </a:pPr>
            <a:endParaRPr sz="3200" b="0" i="0" u="none" strike="noStrike" cap="none">
              <a:solidFill>
                <a:schemeClr val="dk1"/>
              </a:solidFill>
              <a:latin typeface="Calibri"/>
              <a:ea typeface="Calibri"/>
              <a:cs typeface="Calibri"/>
              <a:sym typeface="Calibri"/>
            </a:endParaRPr>
          </a:p>
        </p:txBody>
      </p:sp>
      <p:pic>
        <p:nvPicPr>
          <p:cNvPr id="270" name="Google Shape;270;g2dd860f38f0_0_18"/>
          <p:cNvPicPr preferRelativeResize="0"/>
          <p:nvPr/>
        </p:nvPicPr>
        <p:blipFill rotWithShape="1">
          <a:blip r:embed="rId4">
            <a:alphaModFix/>
          </a:blip>
          <a:srcRect/>
          <a:stretch/>
        </p:blipFill>
        <p:spPr>
          <a:xfrm>
            <a:off x="3431102" y="4185250"/>
            <a:ext cx="3591086" cy="2012601"/>
          </a:xfrm>
          <a:prstGeom prst="rect">
            <a:avLst/>
          </a:prstGeom>
          <a:noFill/>
          <a:ln>
            <a:noFill/>
          </a:ln>
        </p:spPr>
      </p:pic>
      <p:sp>
        <p:nvSpPr>
          <p:cNvPr id="271" name="Google Shape;271;g2dd860f38f0_0_18"/>
          <p:cNvSpPr txBox="1"/>
          <p:nvPr/>
        </p:nvSpPr>
        <p:spPr>
          <a:xfrm>
            <a:off x="1239250" y="6560800"/>
            <a:ext cx="6352500" cy="4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33" b="1">
                <a:solidFill>
                  <a:schemeClr val="dk1"/>
                </a:solidFill>
                <a:latin typeface="Corbel"/>
                <a:ea typeface="Corbel"/>
                <a:cs typeface="Corbel"/>
                <a:sym typeface="Corbel"/>
              </a:rPr>
              <a:t>https://www.mckinsey.com/featured-insights/mckinsey-explainers/what-is-generative-ai#/</a:t>
            </a:r>
            <a:endParaRPr sz="1233" b="1">
              <a:solidFill>
                <a:schemeClr val="dk1"/>
              </a:solidFill>
              <a:latin typeface="Corbel"/>
              <a:ea typeface="Corbel"/>
              <a:cs typeface="Corbel"/>
              <a:sym typeface="Corbe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CE2B"/>
        </a:solidFill>
        <a:effectLst/>
      </p:bgPr>
    </p:bg>
    <p:spTree>
      <p:nvGrpSpPr>
        <p:cNvPr id="1" name="Shape 666"/>
        <p:cNvGrpSpPr/>
        <p:nvPr/>
      </p:nvGrpSpPr>
      <p:grpSpPr>
        <a:xfrm>
          <a:off x="0" y="0"/>
          <a:ext cx="0" cy="0"/>
          <a:chOff x="0" y="0"/>
          <a:chExt cx="0" cy="0"/>
        </a:xfrm>
      </p:grpSpPr>
      <p:sp>
        <p:nvSpPr>
          <p:cNvPr id="667" name="Google Shape;667;g2dd860f38f0_0_132"/>
          <p:cNvSpPr/>
          <p:nvPr/>
        </p:nvSpPr>
        <p:spPr>
          <a:xfrm>
            <a:off x="-872162" y="1807640"/>
            <a:ext cx="2765404" cy="263947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668" name="Google Shape;668;g2dd860f38f0_0_132"/>
          <p:cNvSpPr txBox="1"/>
          <p:nvPr/>
        </p:nvSpPr>
        <p:spPr>
          <a:xfrm>
            <a:off x="173001" y="865426"/>
            <a:ext cx="4972200" cy="3334200"/>
          </a:xfrm>
          <a:prstGeom prst="rect">
            <a:avLst/>
          </a:prstGeom>
          <a:noFill/>
          <a:ln>
            <a:noFill/>
          </a:ln>
        </p:spPr>
        <p:txBody>
          <a:bodyPr spcFirstLastPara="1" wrap="square" lIns="0" tIns="0" rIns="0" bIns="0" anchor="t" anchorCtr="0">
            <a:spAutoFit/>
          </a:bodyPr>
          <a:lstStyle/>
          <a:p>
            <a:pPr marL="0" marR="0" lvl="0" indent="0" algn="l" rtl="0">
              <a:lnSpc>
                <a:spcPct val="94002"/>
              </a:lnSpc>
              <a:spcBef>
                <a:spcPts val="0"/>
              </a:spcBef>
              <a:spcAft>
                <a:spcPts val="0"/>
              </a:spcAft>
              <a:buClr>
                <a:srgbClr val="000000"/>
              </a:buClr>
              <a:buSzPts val="23143"/>
              <a:buFont typeface="Arial"/>
              <a:buNone/>
            </a:pPr>
            <a:r>
              <a:rPr lang="en-US" sz="23043" b="0" i="0" u="none" strike="noStrike" cap="none">
                <a:solidFill>
                  <a:srgbClr val="000000"/>
                </a:solidFill>
                <a:latin typeface="Arial"/>
                <a:ea typeface="Arial"/>
                <a:cs typeface="Arial"/>
                <a:sym typeface="Arial"/>
              </a:rPr>
              <a:t>04</a:t>
            </a:r>
            <a:endParaRPr sz="1700" b="0" i="0" u="none" strike="noStrike" cap="none">
              <a:solidFill>
                <a:schemeClr val="dk1"/>
              </a:solidFill>
              <a:latin typeface="Corbel"/>
              <a:ea typeface="Corbel"/>
              <a:cs typeface="Corbel"/>
              <a:sym typeface="Corbel"/>
            </a:endParaRPr>
          </a:p>
        </p:txBody>
      </p:sp>
      <p:sp>
        <p:nvSpPr>
          <p:cNvPr id="669" name="Google Shape;669;g2dd860f38f0_0_132"/>
          <p:cNvSpPr/>
          <p:nvPr/>
        </p:nvSpPr>
        <p:spPr>
          <a:xfrm>
            <a:off x="6986366" y="4663998"/>
            <a:ext cx="4264719" cy="4070513"/>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670" name="Google Shape;670;g2dd860f38f0_0_132"/>
          <p:cNvSpPr/>
          <p:nvPr/>
        </p:nvSpPr>
        <p:spPr>
          <a:xfrm rot="-3929096">
            <a:off x="6734750" y="4889543"/>
            <a:ext cx="1393741" cy="1393741"/>
          </a:xfrm>
          <a:custGeom>
            <a:avLst/>
            <a:gdLst/>
            <a:ahLst/>
            <a:cxnLst/>
            <a:rect l="l" t="t" r="r" b="b"/>
            <a:pathLst>
              <a:path w="1393515" h="1393515" extrusionOk="0">
                <a:moveTo>
                  <a:pt x="0" y="0"/>
                </a:moveTo>
                <a:lnTo>
                  <a:pt x="1393514" y="0"/>
                </a:lnTo>
                <a:lnTo>
                  <a:pt x="1393514" y="1393514"/>
                </a:lnTo>
                <a:lnTo>
                  <a:pt x="0" y="1393514"/>
                </a:lnTo>
                <a:lnTo>
                  <a:pt x="0" y="0"/>
                </a:lnTo>
                <a:close/>
              </a:path>
            </a:pathLst>
          </a:custGeom>
          <a:blipFill rotWithShape="1">
            <a:blip r:embed="rId3">
              <a:alphaModFix/>
            </a:blip>
            <a:stretch>
              <a:fillRect l="-104" r="-92"/>
            </a:stretch>
          </a:blipFill>
          <a:ln>
            <a:noFill/>
          </a:ln>
        </p:spPr>
        <p:txBody>
          <a:bodyPr/>
          <a:lstStyle/>
          <a:p>
            <a:endParaRPr lang="en-US"/>
          </a:p>
        </p:txBody>
      </p:sp>
      <p:sp>
        <p:nvSpPr>
          <p:cNvPr id="671" name="Google Shape;671;g2dd860f38f0_0_132"/>
          <p:cNvSpPr/>
          <p:nvPr/>
        </p:nvSpPr>
        <p:spPr>
          <a:xfrm rot="9976565">
            <a:off x="535007" y="3707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4" r="-92"/>
            </a:stretch>
          </a:blipFill>
          <a:ln>
            <a:noFill/>
          </a:ln>
        </p:spPr>
        <p:txBody>
          <a:bodyPr/>
          <a:lstStyle/>
          <a:p>
            <a:endParaRPr lang="en-US"/>
          </a:p>
        </p:txBody>
      </p:sp>
      <p:sp>
        <p:nvSpPr>
          <p:cNvPr id="672" name="Google Shape;672;g2dd860f38f0_0_132"/>
          <p:cNvSpPr/>
          <p:nvPr/>
        </p:nvSpPr>
        <p:spPr>
          <a:xfrm rot="931907">
            <a:off x="3186778" y="5850214"/>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673" name="Google Shape;673;g2dd860f38f0_0_132"/>
          <p:cNvSpPr txBox="1"/>
          <p:nvPr/>
        </p:nvSpPr>
        <p:spPr>
          <a:xfrm>
            <a:off x="2765152" y="3718171"/>
            <a:ext cx="62265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Calibri"/>
              <a:buNone/>
            </a:pPr>
            <a:r>
              <a:rPr lang="en-US" sz="3200" b="0" i="0" u="none" strike="noStrike" cap="none">
                <a:solidFill>
                  <a:srgbClr val="000000"/>
                </a:solidFill>
                <a:latin typeface="Calibri"/>
                <a:ea typeface="Calibri"/>
                <a:cs typeface="Calibri"/>
                <a:sym typeface="Calibri"/>
              </a:rPr>
              <a:t>You can create prompts to </a:t>
            </a:r>
            <a:r>
              <a:rPr lang="en-US" sz="3200" b="0" i="0" u="none" strike="noStrike" cap="none">
                <a:solidFill>
                  <a:schemeClr val="dk1"/>
                </a:solidFill>
                <a:latin typeface="Calibri"/>
                <a:ea typeface="Calibri"/>
                <a:cs typeface="Calibri"/>
                <a:sym typeface="Calibri"/>
              </a:rPr>
              <a:t>produce case scenarios</a:t>
            </a:r>
            <a:r>
              <a:rPr lang="en-US" sz="3200" b="0" i="0" u="none" strike="noStrike" cap="none">
                <a:solidFill>
                  <a:srgbClr val="000000"/>
                </a:solidFill>
                <a:latin typeface="Calibri"/>
                <a:ea typeface="Calibri"/>
                <a:cs typeface="Calibri"/>
                <a:sym typeface="Calibri"/>
              </a:rPr>
              <a:t>... let’s walk through an example prom</a:t>
            </a:r>
            <a:r>
              <a:rPr lang="en-US" sz="3200" b="0" i="0" u="none" strike="noStrike" cap="none">
                <a:solidFill>
                  <a:schemeClr val="dk1"/>
                </a:solidFill>
                <a:latin typeface="Calibri"/>
                <a:ea typeface="Calibri"/>
                <a:cs typeface="Calibri"/>
                <a:sym typeface="Calibri"/>
              </a:rPr>
              <a:t>pt</a:t>
            </a:r>
            <a:r>
              <a:rPr lang="en-US" sz="3200" b="0" i="0" u="none" strike="noStrike" cap="none">
                <a:solidFill>
                  <a:srgbClr val="000000"/>
                </a:solidFill>
                <a:latin typeface="Calibri"/>
                <a:ea typeface="Calibri"/>
                <a:cs typeface="Calibri"/>
                <a:sym typeface="Calibri"/>
              </a:rPr>
              <a:t>.</a:t>
            </a:r>
            <a:endParaRPr sz="1800" b="0" i="0" u="none" strike="noStrike" cap="none">
              <a:solidFill>
                <a:schemeClr val="dk1"/>
              </a:solidFill>
              <a:latin typeface="Corbel"/>
              <a:ea typeface="Corbel"/>
              <a:cs typeface="Corbel"/>
              <a:sym typeface="Corbel"/>
            </a:endParaRPr>
          </a:p>
        </p:txBody>
      </p:sp>
      <p:sp>
        <p:nvSpPr>
          <p:cNvPr id="674" name="Google Shape;674;g2dd860f38f0_0_132"/>
          <p:cNvSpPr txBox="1"/>
          <p:nvPr/>
        </p:nvSpPr>
        <p:spPr>
          <a:xfrm>
            <a:off x="4038600" y="1025468"/>
            <a:ext cx="5203800" cy="524100"/>
          </a:xfrm>
          <a:prstGeom prst="rect">
            <a:avLst/>
          </a:prstGeom>
          <a:noFill/>
          <a:ln>
            <a:noFill/>
          </a:ln>
        </p:spPr>
        <p:txBody>
          <a:bodyPr spcFirstLastPara="1" wrap="square" lIns="0" tIns="0" rIns="0" bIns="0" anchor="t" anchorCtr="0">
            <a:spAutoFit/>
          </a:bodyPr>
          <a:lstStyle/>
          <a:p>
            <a:pPr marL="0" marR="0" lvl="0" indent="0" algn="l" rtl="0">
              <a:lnSpc>
                <a:spcPct val="94008"/>
              </a:lnSpc>
              <a:spcBef>
                <a:spcPts val="0"/>
              </a:spcBef>
              <a:spcAft>
                <a:spcPts val="0"/>
              </a:spcAft>
              <a:buClr>
                <a:srgbClr val="000000"/>
              </a:buClr>
              <a:buSzPts val="3622"/>
              <a:buFont typeface="Corbel"/>
              <a:buNone/>
            </a:pPr>
            <a:r>
              <a:rPr lang="en-US" sz="3622" b="1">
                <a:latin typeface="Corbel"/>
                <a:ea typeface="Corbel"/>
                <a:cs typeface="Corbel"/>
                <a:sym typeface="Corbel"/>
              </a:rPr>
              <a:t>FACULTY</a:t>
            </a:r>
            <a:r>
              <a:rPr lang="en-US" sz="3622" b="1" i="0" u="none" strike="noStrike" cap="none">
                <a:solidFill>
                  <a:srgbClr val="000000"/>
                </a:solidFill>
                <a:latin typeface="Corbel"/>
                <a:ea typeface="Corbel"/>
                <a:cs typeface="Corbel"/>
                <a:sym typeface="Corbel"/>
              </a:rPr>
              <a:t> USE</a:t>
            </a:r>
            <a:endParaRPr sz="1800" b="1" i="0" u="none" strike="noStrike" cap="none">
              <a:solidFill>
                <a:schemeClr val="dk1"/>
              </a:solidFill>
              <a:latin typeface="Corbel"/>
              <a:ea typeface="Corbel"/>
              <a:cs typeface="Corbel"/>
              <a:sym typeface="Corbel"/>
            </a:endParaRPr>
          </a:p>
        </p:txBody>
      </p:sp>
      <p:sp>
        <p:nvSpPr>
          <p:cNvPr id="675" name="Google Shape;675;g2dd860f38f0_0_132"/>
          <p:cNvSpPr/>
          <p:nvPr/>
        </p:nvSpPr>
        <p:spPr>
          <a:xfrm>
            <a:off x="4038601" y="1798200"/>
            <a:ext cx="4416925" cy="928685"/>
          </a:xfrm>
          <a:custGeom>
            <a:avLst/>
            <a:gdLst/>
            <a:ahLst/>
            <a:cxnLst/>
            <a:rect l="l" t="t" r="r" b="b"/>
            <a:pathLst>
              <a:path w="2773579" h="507478" extrusionOk="0">
                <a:moveTo>
                  <a:pt x="0" y="0"/>
                </a:moveTo>
                <a:lnTo>
                  <a:pt x="2773579" y="0"/>
                </a:lnTo>
                <a:lnTo>
                  <a:pt x="2773579" y="507478"/>
                </a:lnTo>
                <a:lnTo>
                  <a:pt x="0" y="507478"/>
                </a:lnTo>
                <a:lnTo>
                  <a:pt x="0" y="0"/>
                </a:lnTo>
                <a:close/>
              </a:path>
            </a:pathLst>
          </a:custGeom>
          <a:blipFill rotWithShape="1">
            <a:blip r:embed="rId4">
              <a:alphaModFix/>
            </a:blip>
            <a:stretch>
              <a:fillRect t="-223104" b="-223104"/>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alibri"/>
              <a:ea typeface="Calibri"/>
              <a:cs typeface="Calibri"/>
              <a:sym typeface="Calibri"/>
            </a:endParaRPr>
          </a:p>
        </p:txBody>
      </p:sp>
      <p:sp>
        <p:nvSpPr>
          <p:cNvPr id="676" name="Google Shape;676;g2dd860f38f0_0_132"/>
          <p:cNvSpPr txBox="1"/>
          <p:nvPr/>
        </p:nvSpPr>
        <p:spPr>
          <a:xfrm>
            <a:off x="4246450" y="1970413"/>
            <a:ext cx="42594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FCE2B"/>
              </a:buClr>
              <a:buSzPts val="3200"/>
              <a:buFont typeface="Montserrat"/>
              <a:buNone/>
            </a:pPr>
            <a:r>
              <a:rPr lang="en-US" sz="3200" b="1" i="0" u="none" strike="noStrike" cap="none">
                <a:solidFill>
                  <a:srgbClr val="FFCE2B"/>
                </a:solidFill>
                <a:latin typeface="Montserrat"/>
                <a:ea typeface="Montserrat"/>
                <a:cs typeface="Montserrat"/>
                <a:sym typeface="Montserrat"/>
              </a:rPr>
              <a:t>Case Scenarios</a:t>
            </a:r>
            <a:endParaRPr sz="1800" b="0" i="0" u="none" strike="noStrike" cap="none">
              <a:solidFill>
                <a:schemeClr val="dk1"/>
              </a:solidFill>
              <a:latin typeface="Corbel"/>
              <a:ea typeface="Corbel"/>
              <a:cs typeface="Corbel"/>
              <a:sym typeface="Corbel"/>
            </a:endParaRPr>
          </a:p>
        </p:txBody>
      </p:sp>
      <p:sp>
        <p:nvSpPr>
          <p:cNvPr id="677" name="Google Shape;677;g2dd860f38f0_0_132"/>
          <p:cNvSpPr/>
          <p:nvPr/>
        </p:nvSpPr>
        <p:spPr>
          <a:xfrm rot="-7371343">
            <a:off x="8215878" y="-474317"/>
            <a:ext cx="998560" cy="998560"/>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681"/>
        <p:cNvGrpSpPr/>
        <p:nvPr/>
      </p:nvGrpSpPr>
      <p:grpSpPr>
        <a:xfrm>
          <a:off x="0" y="0"/>
          <a:ext cx="0" cy="0"/>
          <a:chOff x="0" y="0"/>
          <a:chExt cx="0" cy="0"/>
        </a:xfrm>
      </p:grpSpPr>
      <p:sp>
        <p:nvSpPr>
          <p:cNvPr id="682" name="Google Shape;682;g2dd73f8eefe_3_0"/>
          <p:cNvSpPr/>
          <p:nvPr/>
        </p:nvSpPr>
        <p:spPr>
          <a:xfrm>
            <a:off x="8492741" y="5303926"/>
            <a:ext cx="1649247" cy="1574144"/>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683" name="Google Shape;683;g2dd73f8eefe_3_0"/>
          <p:cNvSpPr/>
          <p:nvPr/>
        </p:nvSpPr>
        <p:spPr>
          <a:xfrm>
            <a:off x="7643581" y="-525745"/>
            <a:ext cx="2448882" cy="233736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684" name="Google Shape;684;g2dd73f8eefe_3_0"/>
          <p:cNvSpPr txBox="1"/>
          <p:nvPr/>
        </p:nvSpPr>
        <p:spPr>
          <a:xfrm>
            <a:off x="1108675" y="839950"/>
            <a:ext cx="6534900" cy="1225200"/>
          </a:xfrm>
          <a:prstGeom prst="rect">
            <a:avLst/>
          </a:prstGeom>
          <a:noFill/>
          <a:ln>
            <a:noFill/>
          </a:ln>
        </p:spPr>
        <p:txBody>
          <a:bodyPr spcFirstLastPara="1" wrap="square" lIns="0" tIns="0" rIns="0" bIns="0" anchor="t" anchorCtr="0">
            <a:spAutoFit/>
          </a:bodyPr>
          <a:lstStyle/>
          <a:p>
            <a:pPr marL="0" marR="0" lvl="0" indent="0" algn="l" rtl="0">
              <a:lnSpc>
                <a:spcPct val="93978"/>
              </a:lnSpc>
              <a:spcBef>
                <a:spcPts val="0"/>
              </a:spcBef>
              <a:spcAft>
                <a:spcPts val="0"/>
              </a:spcAft>
              <a:buClr>
                <a:schemeClr val="dk1"/>
              </a:buClr>
              <a:buSzPts val="4235"/>
              <a:buFont typeface="Corbel"/>
              <a:buNone/>
            </a:pPr>
            <a:r>
              <a:rPr lang="en-US" sz="4235" b="1" i="0" u="none" strike="noStrike" cap="none">
                <a:solidFill>
                  <a:schemeClr val="dk1"/>
                </a:solidFill>
                <a:latin typeface="Corbel"/>
                <a:ea typeface="Corbel"/>
                <a:cs typeface="Corbel"/>
                <a:sym typeface="Corbel"/>
              </a:rPr>
              <a:t>Creating Simulated Patient Scenarios</a:t>
            </a:r>
            <a:endParaRPr sz="1800" b="1" i="0" u="none" strike="noStrike" cap="none">
              <a:solidFill>
                <a:schemeClr val="dk1"/>
              </a:solidFill>
              <a:latin typeface="Corbel"/>
              <a:ea typeface="Corbel"/>
              <a:cs typeface="Corbel"/>
              <a:sym typeface="Corbel"/>
            </a:endParaRPr>
          </a:p>
        </p:txBody>
      </p:sp>
      <p:sp>
        <p:nvSpPr>
          <p:cNvPr id="685" name="Google Shape;685;g2dd73f8eefe_3_0"/>
          <p:cNvSpPr/>
          <p:nvPr/>
        </p:nvSpPr>
        <p:spPr>
          <a:xfrm rot="4900046">
            <a:off x="8938702" y="6268755"/>
            <a:ext cx="1119333" cy="1119333"/>
          </a:xfrm>
          <a:custGeom>
            <a:avLst/>
            <a:gdLst/>
            <a:ahLst/>
            <a:cxnLst/>
            <a:rect l="l" t="t" r="r" b="b"/>
            <a:pathLst>
              <a:path w="1118704" h="1118704" extrusionOk="0">
                <a:moveTo>
                  <a:pt x="0" y="0"/>
                </a:moveTo>
                <a:lnTo>
                  <a:pt x="1118704" y="0"/>
                </a:lnTo>
                <a:lnTo>
                  <a:pt x="1118704" y="1118704"/>
                </a:lnTo>
                <a:lnTo>
                  <a:pt x="0" y="1118704"/>
                </a:lnTo>
                <a:lnTo>
                  <a:pt x="0" y="0"/>
                </a:lnTo>
                <a:close/>
              </a:path>
            </a:pathLst>
          </a:custGeom>
          <a:blipFill rotWithShape="1">
            <a:blip r:embed="rId3">
              <a:alphaModFix/>
            </a:blip>
            <a:stretch>
              <a:fillRect l="-104" r="-92"/>
            </a:stretch>
          </a:blipFill>
          <a:ln>
            <a:noFill/>
          </a:ln>
        </p:spPr>
        <p:txBody>
          <a:bodyPr/>
          <a:lstStyle/>
          <a:p>
            <a:endParaRPr lang="en-US"/>
          </a:p>
        </p:txBody>
      </p:sp>
      <p:sp>
        <p:nvSpPr>
          <p:cNvPr id="686" name="Google Shape;686;g2dd73f8eefe_3_0"/>
          <p:cNvSpPr/>
          <p:nvPr/>
        </p:nvSpPr>
        <p:spPr>
          <a:xfrm rot="-10273268">
            <a:off x="-393958" y="5934491"/>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687" name="Google Shape;687;g2dd73f8eefe_3_0"/>
          <p:cNvSpPr/>
          <p:nvPr/>
        </p:nvSpPr>
        <p:spPr>
          <a:xfrm rot="9976565">
            <a:off x="-502820" y="278775"/>
            <a:ext cx="1379819" cy="1379819"/>
          </a:xfrm>
          <a:custGeom>
            <a:avLst/>
            <a:gdLst/>
            <a:ahLst/>
            <a:cxnLst/>
            <a:rect l="l" t="t" r="r" b="b"/>
            <a:pathLst>
              <a:path w="1378329" h="1378329" extrusionOk="0">
                <a:moveTo>
                  <a:pt x="0" y="0"/>
                </a:moveTo>
                <a:lnTo>
                  <a:pt x="1378329" y="0"/>
                </a:lnTo>
                <a:lnTo>
                  <a:pt x="1378329" y="1378329"/>
                </a:lnTo>
                <a:lnTo>
                  <a:pt x="0" y="1378329"/>
                </a:lnTo>
                <a:lnTo>
                  <a:pt x="0" y="0"/>
                </a:lnTo>
                <a:close/>
              </a:path>
            </a:pathLst>
          </a:custGeom>
          <a:blipFill rotWithShape="1">
            <a:blip r:embed="rId3">
              <a:alphaModFix/>
            </a:blip>
            <a:stretch>
              <a:fillRect l="-104" r="-92"/>
            </a:stretch>
          </a:blipFill>
          <a:ln>
            <a:noFill/>
          </a:ln>
        </p:spPr>
        <p:txBody>
          <a:bodyPr/>
          <a:lstStyle/>
          <a:p>
            <a:endParaRPr lang="en-US"/>
          </a:p>
        </p:txBody>
      </p:sp>
      <p:sp>
        <p:nvSpPr>
          <p:cNvPr id="688" name="Google Shape;688;g2dd73f8eefe_3_0"/>
          <p:cNvSpPr/>
          <p:nvPr/>
        </p:nvSpPr>
        <p:spPr>
          <a:xfrm rot="931907">
            <a:off x="7701628" y="-112436"/>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689" name="Google Shape;689;g2dd73f8eefe_3_0"/>
          <p:cNvSpPr txBox="1"/>
          <p:nvPr/>
        </p:nvSpPr>
        <p:spPr>
          <a:xfrm>
            <a:off x="771600" y="2306625"/>
            <a:ext cx="8091900" cy="4663800"/>
          </a:xfrm>
          <a:prstGeom prst="rect">
            <a:avLst/>
          </a:prstGeom>
          <a:noFill/>
          <a:ln>
            <a:noFill/>
          </a:ln>
        </p:spPr>
        <p:txBody>
          <a:bodyPr spcFirstLastPara="1" wrap="square" lIns="0" tIns="0" rIns="0" bIns="0" anchor="t" anchorCtr="0">
            <a:spAutoFit/>
          </a:bodyPr>
          <a:lstStyle/>
          <a:p>
            <a:pPr marL="457200" marR="0" lvl="0" indent="-419100" algn="l" rtl="0">
              <a:lnSpc>
                <a:spcPct val="100000"/>
              </a:lnSpc>
              <a:spcBef>
                <a:spcPts val="0"/>
              </a:spcBef>
              <a:spcAft>
                <a:spcPts val="0"/>
              </a:spcAft>
              <a:buClr>
                <a:schemeClr val="dk1"/>
              </a:buClr>
              <a:buSzPts val="3000"/>
              <a:buFont typeface="Calibri"/>
              <a:buChar char="●"/>
            </a:pPr>
            <a:r>
              <a:rPr lang="en-US" sz="3000" b="1" i="0" strike="noStrike" cap="none">
                <a:solidFill>
                  <a:schemeClr val="hlink"/>
                </a:solidFill>
                <a:uFill>
                  <a:noFill/>
                </a:uFill>
                <a:latin typeface="Calibri"/>
                <a:ea typeface="Calibri"/>
                <a:cs typeface="Calibri"/>
                <a:sym typeface="Calibri"/>
                <a:hlinkClick r:id="rId4"/>
              </a:rPr>
              <a:t>Access your prompt sheet from your email</a:t>
            </a:r>
            <a:endParaRPr sz="3000" b="1" i="0" strike="noStrike" cap="none">
              <a:solidFill>
                <a:schemeClr val="dk1"/>
              </a:solidFill>
              <a:latin typeface="Calibri"/>
              <a:ea typeface="Calibri"/>
              <a:cs typeface="Calibri"/>
              <a:sym typeface="Calibri"/>
            </a:endParaRPr>
          </a:p>
          <a:p>
            <a:pPr marL="457200" marR="0" lvl="0" indent="-419100" algn="l" rtl="0">
              <a:lnSpc>
                <a:spcPct val="100000"/>
              </a:lnSpc>
              <a:spcBef>
                <a:spcPts val="0"/>
              </a:spcBef>
              <a:spcAft>
                <a:spcPts val="0"/>
              </a:spcAft>
              <a:buClr>
                <a:schemeClr val="dk1"/>
              </a:buClr>
              <a:buSzPts val="3000"/>
              <a:buFont typeface="Calibri"/>
              <a:buChar char="●"/>
            </a:pPr>
            <a:r>
              <a:rPr lang="en-US" sz="3000" b="0" i="0" u="none" strike="noStrike" cap="none">
                <a:solidFill>
                  <a:schemeClr val="dk1"/>
                </a:solidFill>
                <a:latin typeface="Calibri"/>
                <a:ea typeface="Calibri"/>
                <a:cs typeface="Calibri"/>
                <a:sym typeface="Calibri"/>
              </a:rPr>
              <a:t>Copy and paste the top prompt into the ChatGPT text bar</a:t>
            </a:r>
            <a:endParaRPr sz="3000" b="0" i="0" u="none" strike="noStrike" cap="none">
              <a:solidFill>
                <a:schemeClr val="dk1"/>
              </a:solidFill>
              <a:latin typeface="Calibri"/>
              <a:ea typeface="Calibri"/>
              <a:cs typeface="Calibri"/>
              <a:sym typeface="Calibri"/>
            </a:endParaRPr>
          </a:p>
          <a:p>
            <a:pPr marL="457200" marR="0" lvl="0" indent="-419100" algn="l" rtl="0">
              <a:lnSpc>
                <a:spcPct val="100000"/>
              </a:lnSpc>
              <a:spcBef>
                <a:spcPts val="0"/>
              </a:spcBef>
              <a:spcAft>
                <a:spcPts val="0"/>
              </a:spcAft>
              <a:buClr>
                <a:schemeClr val="dk1"/>
              </a:buClr>
              <a:buSzPts val="3000"/>
              <a:buFont typeface="Calibri"/>
              <a:buChar char="●"/>
            </a:pPr>
            <a:r>
              <a:rPr lang="en-US" sz="3000" b="0" i="0" u="none" strike="noStrike" cap="none">
                <a:solidFill>
                  <a:schemeClr val="dk1"/>
                </a:solidFill>
                <a:latin typeface="Calibri"/>
                <a:ea typeface="Calibri"/>
                <a:cs typeface="Calibri"/>
                <a:sym typeface="Calibri"/>
              </a:rPr>
              <a:t>Refine your prompt if it isn’t exactly what you want</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000"/>
              <a:buFont typeface="Calibri"/>
              <a:buNone/>
            </a:pPr>
            <a:endParaRPr sz="3300" b="0" i="0" u="none" strike="noStrike" cap="non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693"/>
        <p:cNvGrpSpPr/>
        <p:nvPr/>
      </p:nvGrpSpPr>
      <p:grpSpPr>
        <a:xfrm>
          <a:off x="0" y="0"/>
          <a:ext cx="0" cy="0"/>
          <a:chOff x="0" y="0"/>
          <a:chExt cx="0" cy="0"/>
        </a:xfrm>
      </p:grpSpPr>
      <p:sp>
        <p:nvSpPr>
          <p:cNvPr id="694" name="Google Shape;694;g2dd73f8eefe_3_23"/>
          <p:cNvSpPr/>
          <p:nvPr/>
        </p:nvSpPr>
        <p:spPr>
          <a:xfrm>
            <a:off x="8492741" y="5303926"/>
            <a:ext cx="1649247" cy="1574144"/>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695" name="Google Shape;695;g2dd73f8eefe_3_23"/>
          <p:cNvSpPr/>
          <p:nvPr/>
        </p:nvSpPr>
        <p:spPr>
          <a:xfrm>
            <a:off x="7643581" y="-525745"/>
            <a:ext cx="2448882" cy="233736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696" name="Google Shape;696;g2dd73f8eefe_3_23"/>
          <p:cNvSpPr txBox="1"/>
          <p:nvPr/>
        </p:nvSpPr>
        <p:spPr>
          <a:xfrm>
            <a:off x="1164925" y="239125"/>
            <a:ext cx="6534900" cy="1225200"/>
          </a:xfrm>
          <a:prstGeom prst="rect">
            <a:avLst/>
          </a:prstGeom>
          <a:noFill/>
          <a:ln>
            <a:noFill/>
          </a:ln>
        </p:spPr>
        <p:txBody>
          <a:bodyPr spcFirstLastPara="1" wrap="square" lIns="0" tIns="0" rIns="0" bIns="0" anchor="t" anchorCtr="0">
            <a:spAutoFit/>
          </a:bodyPr>
          <a:lstStyle/>
          <a:p>
            <a:pPr marL="0" marR="0" lvl="0" indent="0" algn="l" rtl="0">
              <a:lnSpc>
                <a:spcPct val="93978"/>
              </a:lnSpc>
              <a:spcBef>
                <a:spcPts val="0"/>
              </a:spcBef>
              <a:spcAft>
                <a:spcPts val="0"/>
              </a:spcAft>
              <a:buClr>
                <a:schemeClr val="dk1"/>
              </a:buClr>
              <a:buSzPts val="4235"/>
              <a:buFont typeface="Corbel"/>
              <a:buNone/>
            </a:pPr>
            <a:r>
              <a:rPr lang="en-US" sz="4235" b="1" i="0" u="none" strike="noStrike" cap="none">
                <a:solidFill>
                  <a:schemeClr val="dk1"/>
                </a:solidFill>
                <a:latin typeface="Corbel"/>
                <a:ea typeface="Corbel"/>
                <a:cs typeface="Corbel"/>
                <a:sym typeface="Corbel"/>
              </a:rPr>
              <a:t>Creating Simulated Patient Scenarios</a:t>
            </a:r>
            <a:endParaRPr sz="1800" b="1" i="0" u="none" strike="noStrike" cap="none">
              <a:solidFill>
                <a:schemeClr val="dk1"/>
              </a:solidFill>
              <a:latin typeface="Corbel"/>
              <a:ea typeface="Corbel"/>
              <a:cs typeface="Corbel"/>
              <a:sym typeface="Corbel"/>
            </a:endParaRPr>
          </a:p>
        </p:txBody>
      </p:sp>
      <p:sp>
        <p:nvSpPr>
          <p:cNvPr id="697" name="Google Shape;697;g2dd73f8eefe_3_23"/>
          <p:cNvSpPr/>
          <p:nvPr/>
        </p:nvSpPr>
        <p:spPr>
          <a:xfrm rot="4900046">
            <a:off x="8938702" y="6268755"/>
            <a:ext cx="1119333" cy="1119333"/>
          </a:xfrm>
          <a:custGeom>
            <a:avLst/>
            <a:gdLst/>
            <a:ahLst/>
            <a:cxnLst/>
            <a:rect l="l" t="t" r="r" b="b"/>
            <a:pathLst>
              <a:path w="1118704" h="1118704" extrusionOk="0">
                <a:moveTo>
                  <a:pt x="0" y="0"/>
                </a:moveTo>
                <a:lnTo>
                  <a:pt x="1118704" y="0"/>
                </a:lnTo>
                <a:lnTo>
                  <a:pt x="1118704" y="1118704"/>
                </a:lnTo>
                <a:lnTo>
                  <a:pt x="0" y="1118704"/>
                </a:lnTo>
                <a:lnTo>
                  <a:pt x="0" y="0"/>
                </a:lnTo>
                <a:close/>
              </a:path>
            </a:pathLst>
          </a:custGeom>
          <a:blipFill rotWithShape="1">
            <a:blip r:embed="rId3">
              <a:alphaModFix/>
            </a:blip>
            <a:stretch>
              <a:fillRect l="-104" r="-92"/>
            </a:stretch>
          </a:blipFill>
          <a:ln>
            <a:noFill/>
          </a:ln>
        </p:spPr>
        <p:txBody>
          <a:bodyPr/>
          <a:lstStyle/>
          <a:p>
            <a:endParaRPr lang="en-US"/>
          </a:p>
        </p:txBody>
      </p:sp>
      <p:sp>
        <p:nvSpPr>
          <p:cNvPr id="698" name="Google Shape;698;g2dd73f8eefe_3_23"/>
          <p:cNvSpPr/>
          <p:nvPr/>
        </p:nvSpPr>
        <p:spPr>
          <a:xfrm rot="-10273268">
            <a:off x="-393958" y="5934491"/>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699" name="Google Shape;699;g2dd73f8eefe_3_23"/>
          <p:cNvSpPr/>
          <p:nvPr/>
        </p:nvSpPr>
        <p:spPr>
          <a:xfrm rot="9976565">
            <a:off x="-502820" y="278775"/>
            <a:ext cx="1379819" cy="1379819"/>
          </a:xfrm>
          <a:custGeom>
            <a:avLst/>
            <a:gdLst/>
            <a:ahLst/>
            <a:cxnLst/>
            <a:rect l="l" t="t" r="r" b="b"/>
            <a:pathLst>
              <a:path w="1378329" h="1378329" extrusionOk="0">
                <a:moveTo>
                  <a:pt x="0" y="0"/>
                </a:moveTo>
                <a:lnTo>
                  <a:pt x="1378329" y="0"/>
                </a:lnTo>
                <a:lnTo>
                  <a:pt x="1378329" y="1378329"/>
                </a:lnTo>
                <a:lnTo>
                  <a:pt x="0" y="1378329"/>
                </a:lnTo>
                <a:lnTo>
                  <a:pt x="0" y="0"/>
                </a:lnTo>
                <a:close/>
              </a:path>
            </a:pathLst>
          </a:custGeom>
          <a:blipFill rotWithShape="1">
            <a:blip r:embed="rId3">
              <a:alphaModFix/>
            </a:blip>
            <a:stretch>
              <a:fillRect l="-104" r="-92"/>
            </a:stretch>
          </a:blipFill>
          <a:ln>
            <a:noFill/>
          </a:ln>
        </p:spPr>
        <p:txBody>
          <a:bodyPr/>
          <a:lstStyle/>
          <a:p>
            <a:endParaRPr lang="en-US"/>
          </a:p>
        </p:txBody>
      </p:sp>
      <p:sp>
        <p:nvSpPr>
          <p:cNvPr id="700" name="Google Shape;700;g2dd73f8eefe_3_23"/>
          <p:cNvSpPr/>
          <p:nvPr/>
        </p:nvSpPr>
        <p:spPr>
          <a:xfrm rot="931907">
            <a:off x="7701628" y="-112436"/>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701" name="Google Shape;701;g2dd73f8eefe_3_23"/>
          <p:cNvSpPr txBox="1"/>
          <p:nvPr/>
        </p:nvSpPr>
        <p:spPr>
          <a:xfrm>
            <a:off x="674150" y="1787400"/>
            <a:ext cx="8928000" cy="4155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2700"/>
              <a:buFont typeface="Calibri"/>
              <a:buNone/>
            </a:pPr>
            <a:r>
              <a:rPr lang="en-US" sz="2700" b="0" i="0" u="none" strike="noStrike" cap="none">
                <a:solidFill>
                  <a:schemeClr val="dk1"/>
                </a:solidFill>
                <a:latin typeface="Calibri"/>
                <a:ea typeface="Calibri"/>
                <a:cs typeface="Calibri"/>
                <a:sym typeface="Calibri"/>
              </a:rPr>
              <a:t>Now, engage like a student in a role-play, possibly taking a medical history based on AI’s responses.</a:t>
            </a:r>
            <a:endParaRPr sz="2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700"/>
              <a:buFont typeface="Corbel"/>
              <a:buNone/>
            </a:pPr>
            <a:endParaRPr sz="2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700"/>
              <a:buFont typeface="Calibri"/>
              <a:buNone/>
            </a:pPr>
            <a:r>
              <a:rPr lang="en-US" sz="2700" b="0" i="0" u="none" strike="noStrike" cap="none">
                <a:solidFill>
                  <a:schemeClr val="dk1"/>
                </a:solidFill>
                <a:latin typeface="Calibri"/>
                <a:ea typeface="Calibri"/>
                <a:cs typeface="Calibri"/>
                <a:sym typeface="Calibri"/>
              </a:rPr>
              <a:t>Example Questions: </a:t>
            </a:r>
            <a:r>
              <a:rPr lang="en-US" sz="2700" b="1" i="0" u="none" strike="noStrike" cap="none">
                <a:solidFill>
                  <a:schemeClr val="dk1"/>
                </a:solidFill>
                <a:latin typeface="Calibri"/>
                <a:ea typeface="Calibri"/>
                <a:cs typeface="Calibri"/>
                <a:sym typeface="Calibri"/>
              </a:rPr>
              <a:t>"How long have you been experiencing symptoms?" "Can you describe your symptoms in more detail?"</a:t>
            </a:r>
            <a:endParaRPr sz="27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700"/>
              <a:buFont typeface="Corbel"/>
              <a:buNone/>
            </a:pPr>
            <a:endParaRPr sz="2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700"/>
              <a:buFont typeface="Calibri"/>
              <a:buNone/>
            </a:pPr>
            <a:r>
              <a:rPr lang="en-US" sz="2700" b="1" i="0" u="none" strike="noStrike" cap="none">
                <a:solidFill>
                  <a:schemeClr val="dk1"/>
                </a:solidFill>
                <a:latin typeface="Calibri"/>
                <a:ea typeface="Calibri"/>
                <a:cs typeface="Calibri"/>
                <a:sym typeface="Calibri"/>
              </a:rPr>
              <a:t>Student Assignment: </a:t>
            </a:r>
            <a:r>
              <a:rPr lang="en-US" sz="2700" b="0" i="0" u="none" strike="noStrike" cap="none">
                <a:solidFill>
                  <a:schemeClr val="dk1"/>
                </a:solidFill>
                <a:latin typeface="Calibri"/>
                <a:ea typeface="Calibri"/>
                <a:cs typeface="Calibri"/>
                <a:sym typeface="Calibri"/>
              </a:rPr>
              <a:t>Analyze/reflect on the interaction and discuss the effectiveness of interviewing/history-taking techniques.</a:t>
            </a:r>
            <a:endParaRPr sz="3200" b="0" i="0" u="none" strike="noStrike" cap="none">
              <a:solidFill>
                <a:schemeClr val="dk1"/>
              </a:solidFill>
              <a:latin typeface="Calibri"/>
              <a:ea typeface="Calibri"/>
              <a:cs typeface="Calibri"/>
              <a:sym typeface="Calibri"/>
            </a:endParaRPr>
          </a:p>
        </p:txBody>
      </p:sp>
      <p:pic>
        <p:nvPicPr>
          <p:cNvPr id="702" name="Google Shape;702;g2dd73f8eefe_3_23" title="Public Domain Clip Art Image | People talking bubbles | ID ..."/>
          <p:cNvPicPr preferRelativeResize="0"/>
          <p:nvPr/>
        </p:nvPicPr>
        <p:blipFill rotWithShape="1">
          <a:blip r:embed="rId4">
            <a:alphaModFix/>
          </a:blip>
          <a:srcRect/>
          <a:stretch/>
        </p:blipFill>
        <p:spPr>
          <a:xfrm>
            <a:off x="3337999" y="5539600"/>
            <a:ext cx="3077609" cy="1574150"/>
          </a:xfrm>
          <a:prstGeom prst="rect">
            <a:avLst/>
          </a:prstGeom>
          <a:noFill/>
          <a:ln>
            <a:noFill/>
          </a:ln>
        </p:spPr>
      </p:pic>
      <p:sp>
        <p:nvSpPr>
          <p:cNvPr id="703" name="Google Shape;703;g2dd73f8eefe_3_23"/>
          <p:cNvSpPr txBox="1"/>
          <p:nvPr/>
        </p:nvSpPr>
        <p:spPr>
          <a:xfrm>
            <a:off x="5828200" y="6564152"/>
            <a:ext cx="587400" cy="46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33"/>
              <a:buFont typeface="Arial"/>
              <a:buNone/>
            </a:pPr>
            <a:r>
              <a:rPr lang="en-US" sz="2133" b="1" i="0" u="none" strike="noStrike" cap="none">
                <a:solidFill>
                  <a:schemeClr val="lt1"/>
                </a:solidFill>
                <a:latin typeface="Corbel"/>
                <a:ea typeface="Corbel"/>
                <a:cs typeface="Corbel"/>
                <a:sym typeface="Corbel"/>
              </a:rPr>
              <a:t>AI</a:t>
            </a:r>
            <a:endParaRPr sz="2133" b="1" i="0" u="none" strike="noStrike" cap="none">
              <a:solidFill>
                <a:schemeClr val="lt1"/>
              </a:solidFill>
              <a:latin typeface="Corbel"/>
              <a:ea typeface="Corbel"/>
              <a:cs typeface="Corbel"/>
              <a:sym typeface="Corbe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707"/>
        <p:cNvGrpSpPr/>
        <p:nvPr/>
      </p:nvGrpSpPr>
      <p:grpSpPr>
        <a:xfrm>
          <a:off x="0" y="0"/>
          <a:ext cx="0" cy="0"/>
          <a:chOff x="0" y="0"/>
          <a:chExt cx="0" cy="0"/>
        </a:xfrm>
      </p:grpSpPr>
      <p:sp>
        <p:nvSpPr>
          <p:cNvPr id="708" name="Google Shape;708;g2dd73f8eefe_3_12"/>
          <p:cNvSpPr/>
          <p:nvPr/>
        </p:nvSpPr>
        <p:spPr>
          <a:xfrm>
            <a:off x="8492741" y="5303926"/>
            <a:ext cx="1649247" cy="1574144"/>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709" name="Google Shape;709;g2dd73f8eefe_3_12"/>
          <p:cNvSpPr/>
          <p:nvPr/>
        </p:nvSpPr>
        <p:spPr>
          <a:xfrm>
            <a:off x="7643581" y="-525745"/>
            <a:ext cx="2448882" cy="233736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710" name="Google Shape;710;g2dd73f8eefe_3_12"/>
          <p:cNvSpPr txBox="1"/>
          <p:nvPr/>
        </p:nvSpPr>
        <p:spPr>
          <a:xfrm>
            <a:off x="1648875" y="540950"/>
            <a:ext cx="7833900" cy="612600"/>
          </a:xfrm>
          <a:prstGeom prst="rect">
            <a:avLst/>
          </a:prstGeom>
          <a:noFill/>
          <a:ln>
            <a:noFill/>
          </a:ln>
        </p:spPr>
        <p:txBody>
          <a:bodyPr spcFirstLastPara="1" wrap="square" lIns="0" tIns="0" rIns="0" bIns="0" anchor="t" anchorCtr="0">
            <a:spAutoFit/>
          </a:bodyPr>
          <a:lstStyle/>
          <a:p>
            <a:pPr marL="0" marR="0" lvl="0" indent="0" algn="l" rtl="0">
              <a:lnSpc>
                <a:spcPct val="93978"/>
              </a:lnSpc>
              <a:spcBef>
                <a:spcPts val="0"/>
              </a:spcBef>
              <a:spcAft>
                <a:spcPts val="0"/>
              </a:spcAft>
              <a:buClr>
                <a:schemeClr val="dk1"/>
              </a:buClr>
              <a:buSzPts val="4235"/>
              <a:buFont typeface="Corbel"/>
              <a:buNone/>
            </a:pPr>
            <a:r>
              <a:rPr lang="en-US" sz="4235" b="1" i="0" u="none" strike="noStrike" cap="none">
                <a:solidFill>
                  <a:schemeClr val="dk1"/>
                </a:solidFill>
                <a:latin typeface="Corbel"/>
                <a:ea typeface="Corbel"/>
                <a:cs typeface="Corbel"/>
                <a:sym typeface="Corbel"/>
              </a:rPr>
              <a:t>Case Study Prompts</a:t>
            </a:r>
            <a:endParaRPr sz="1800" b="1" i="0" u="none" strike="noStrike" cap="none">
              <a:solidFill>
                <a:schemeClr val="dk1"/>
              </a:solidFill>
              <a:latin typeface="Corbel"/>
              <a:ea typeface="Corbel"/>
              <a:cs typeface="Corbel"/>
              <a:sym typeface="Corbel"/>
            </a:endParaRPr>
          </a:p>
        </p:txBody>
      </p:sp>
      <p:sp>
        <p:nvSpPr>
          <p:cNvPr id="711" name="Google Shape;711;g2dd73f8eefe_3_12"/>
          <p:cNvSpPr/>
          <p:nvPr/>
        </p:nvSpPr>
        <p:spPr>
          <a:xfrm rot="4900046">
            <a:off x="8938702" y="6268755"/>
            <a:ext cx="1119333" cy="1119333"/>
          </a:xfrm>
          <a:custGeom>
            <a:avLst/>
            <a:gdLst/>
            <a:ahLst/>
            <a:cxnLst/>
            <a:rect l="l" t="t" r="r" b="b"/>
            <a:pathLst>
              <a:path w="1118704" h="1118704" extrusionOk="0">
                <a:moveTo>
                  <a:pt x="0" y="0"/>
                </a:moveTo>
                <a:lnTo>
                  <a:pt x="1118704" y="0"/>
                </a:lnTo>
                <a:lnTo>
                  <a:pt x="1118704" y="1118704"/>
                </a:lnTo>
                <a:lnTo>
                  <a:pt x="0" y="1118704"/>
                </a:lnTo>
                <a:lnTo>
                  <a:pt x="0" y="0"/>
                </a:lnTo>
                <a:close/>
              </a:path>
            </a:pathLst>
          </a:custGeom>
          <a:blipFill rotWithShape="1">
            <a:blip r:embed="rId3">
              <a:alphaModFix/>
            </a:blip>
            <a:stretch>
              <a:fillRect l="-104" r="-92"/>
            </a:stretch>
          </a:blipFill>
          <a:ln>
            <a:noFill/>
          </a:ln>
        </p:spPr>
        <p:txBody>
          <a:bodyPr/>
          <a:lstStyle/>
          <a:p>
            <a:endParaRPr lang="en-US"/>
          </a:p>
        </p:txBody>
      </p:sp>
      <p:sp>
        <p:nvSpPr>
          <p:cNvPr id="712" name="Google Shape;712;g2dd73f8eefe_3_12"/>
          <p:cNvSpPr/>
          <p:nvPr/>
        </p:nvSpPr>
        <p:spPr>
          <a:xfrm rot="-10273268">
            <a:off x="-393958" y="5934491"/>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713" name="Google Shape;713;g2dd73f8eefe_3_12"/>
          <p:cNvSpPr/>
          <p:nvPr/>
        </p:nvSpPr>
        <p:spPr>
          <a:xfrm rot="9976565">
            <a:off x="-502820" y="278775"/>
            <a:ext cx="1379819" cy="1379819"/>
          </a:xfrm>
          <a:custGeom>
            <a:avLst/>
            <a:gdLst/>
            <a:ahLst/>
            <a:cxnLst/>
            <a:rect l="l" t="t" r="r" b="b"/>
            <a:pathLst>
              <a:path w="1378329" h="1378329" extrusionOk="0">
                <a:moveTo>
                  <a:pt x="0" y="0"/>
                </a:moveTo>
                <a:lnTo>
                  <a:pt x="1378329" y="0"/>
                </a:lnTo>
                <a:lnTo>
                  <a:pt x="1378329" y="1378329"/>
                </a:lnTo>
                <a:lnTo>
                  <a:pt x="0" y="1378329"/>
                </a:lnTo>
                <a:lnTo>
                  <a:pt x="0" y="0"/>
                </a:lnTo>
                <a:close/>
              </a:path>
            </a:pathLst>
          </a:custGeom>
          <a:blipFill rotWithShape="1">
            <a:blip r:embed="rId3">
              <a:alphaModFix/>
            </a:blip>
            <a:stretch>
              <a:fillRect l="-104" r="-92"/>
            </a:stretch>
          </a:blipFill>
          <a:ln>
            <a:noFill/>
          </a:ln>
        </p:spPr>
        <p:txBody>
          <a:bodyPr/>
          <a:lstStyle/>
          <a:p>
            <a:endParaRPr lang="en-US"/>
          </a:p>
        </p:txBody>
      </p:sp>
      <p:sp>
        <p:nvSpPr>
          <p:cNvPr id="714" name="Google Shape;714;g2dd73f8eefe_3_12"/>
          <p:cNvSpPr/>
          <p:nvPr/>
        </p:nvSpPr>
        <p:spPr>
          <a:xfrm rot="931907">
            <a:off x="7701628" y="-112436"/>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715" name="Google Shape;715;g2dd73f8eefe_3_12"/>
          <p:cNvSpPr txBox="1"/>
          <p:nvPr/>
        </p:nvSpPr>
        <p:spPr>
          <a:xfrm>
            <a:off x="674150" y="2252900"/>
            <a:ext cx="8443500" cy="2841300"/>
          </a:xfrm>
          <a:prstGeom prst="rect">
            <a:avLst/>
          </a:prstGeom>
          <a:noFill/>
          <a:ln>
            <a:noFill/>
          </a:ln>
        </p:spPr>
        <p:txBody>
          <a:bodyPr spcFirstLastPara="1" wrap="square" lIns="0" tIns="0" rIns="0" bIns="0" anchor="t" anchorCtr="0">
            <a:spAutoFit/>
          </a:bodyPr>
          <a:lstStyle/>
          <a:p>
            <a:pPr marL="457200" marR="0" lvl="0" indent="-393700" algn="l" rtl="0">
              <a:lnSpc>
                <a:spcPct val="115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A list of ready to go case study prompts were in the email you received</a:t>
            </a:r>
            <a:endParaRPr sz="2600" b="0" i="0" u="none" strike="noStrike" cap="none">
              <a:solidFill>
                <a:schemeClr val="dk1"/>
              </a:solidFill>
              <a:latin typeface="Calibri"/>
              <a:ea typeface="Calibri"/>
              <a:cs typeface="Calibri"/>
              <a:sym typeface="Calibri"/>
            </a:endParaRPr>
          </a:p>
          <a:p>
            <a:pPr marL="457200" marR="0" lvl="0" indent="-393700" algn="l" rtl="0">
              <a:lnSpc>
                <a:spcPct val="150000"/>
              </a:lnSpc>
              <a:spcBef>
                <a:spcPts val="0"/>
              </a:spcBef>
              <a:spcAft>
                <a:spcPts val="0"/>
              </a:spcAft>
              <a:buClr>
                <a:srgbClr val="000000"/>
              </a:buClr>
              <a:buSzPts val="2600"/>
              <a:buFont typeface="Calibri"/>
              <a:buChar char="●"/>
            </a:pPr>
            <a:r>
              <a:rPr lang="en-US" sz="2600" b="0" i="0" u="none" strike="noStrike" cap="none">
                <a:solidFill>
                  <a:schemeClr val="dk1"/>
                </a:solidFill>
                <a:latin typeface="Calibri"/>
                <a:ea typeface="Calibri"/>
                <a:cs typeface="Calibri"/>
                <a:sym typeface="Calibri"/>
              </a:rPr>
              <a:t>Select the file called </a:t>
            </a:r>
            <a:r>
              <a:rPr lang="en-US" sz="2600" b="0" i="0" u="sng" strike="noStrike" cap="none">
                <a:solidFill>
                  <a:schemeClr val="hlink"/>
                </a:solidFill>
                <a:latin typeface="Calibri"/>
                <a:ea typeface="Calibri"/>
                <a:cs typeface="Calibri"/>
                <a:sym typeface="Calibri"/>
                <a:hlinkClick r:id="rId4"/>
              </a:rPr>
              <a:t>Case Study Prompts</a:t>
            </a:r>
            <a:endParaRPr sz="2600" b="0" i="0" u="none" strike="noStrike" cap="none">
              <a:solidFill>
                <a:schemeClr val="dk1"/>
              </a:solidFill>
              <a:latin typeface="Calibri"/>
              <a:ea typeface="Calibri"/>
              <a:cs typeface="Calibri"/>
              <a:sym typeface="Calibri"/>
            </a:endParaRPr>
          </a:p>
          <a:p>
            <a:pPr marL="457200" marR="0" lvl="0" indent="-393700" algn="l" rtl="0">
              <a:lnSpc>
                <a:spcPct val="115000"/>
              </a:lnSpc>
              <a:spcBef>
                <a:spcPts val="0"/>
              </a:spcBef>
              <a:spcAft>
                <a:spcPts val="0"/>
              </a:spcAft>
              <a:buClr>
                <a:schemeClr val="dk1"/>
              </a:buClr>
              <a:buSzPts val="2600"/>
              <a:buFont typeface="Calibri"/>
              <a:buChar char="●"/>
            </a:pPr>
            <a:r>
              <a:rPr lang="en-US" sz="2600" b="0" i="0" u="none" strike="noStrike" cap="none">
                <a:solidFill>
                  <a:schemeClr val="dk1"/>
                </a:solidFill>
                <a:latin typeface="Calibri"/>
                <a:ea typeface="Calibri"/>
                <a:cs typeface="Calibri"/>
                <a:sym typeface="Calibri"/>
              </a:rPr>
              <a:t>Practice adjusting these cases by adding comorbidities, or other issues that students need to be able to identify or address</a:t>
            </a: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30d4fdccb43_0_66"/>
          <p:cNvSpPr txBox="1"/>
          <p:nvPr/>
        </p:nvSpPr>
        <p:spPr>
          <a:xfrm>
            <a:off x="852460" y="1381813"/>
            <a:ext cx="8313000" cy="3323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900"/>
              <a:buFont typeface="Arial"/>
              <a:buNone/>
            </a:pPr>
            <a:r>
              <a:rPr lang="en-US" sz="3900" b="0" i="1" u="none" strike="noStrike" cap="none">
                <a:solidFill>
                  <a:schemeClr val="lt1"/>
                </a:solidFill>
                <a:latin typeface="Calibri"/>
                <a:ea typeface="Calibri"/>
                <a:cs typeface="Calibri"/>
                <a:sym typeface="Calibri"/>
              </a:rPr>
              <a:t>“AI has a positive impact on the learning experience by facilitating the acquisition of </a:t>
            </a:r>
            <a:r>
              <a:rPr lang="en-US" sz="3900" b="0" i="1" u="none" strike="noStrike" cap="none">
                <a:solidFill>
                  <a:srgbClr val="1CADE4"/>
                </a:solidFill>
                <a:latin typeface="Calibri"/>
                <a:ea typeface="Calibri"/>
                <a:cs typeface="Calibri"/>
                <a:sym typeface="Calibri"/>
              </a:rPr>
              <a:t>new knowledge and skills</a:t>
            </a:r>
            <a:r>
              <a:rPr lang="en-US" sz="3900" b="0" i="1" u="none" strike="noStrike" cap="none">
                <a:solidFill>
                  <a:schemeClr val="lt1"/>
                </a:solidFill>
                <a:latin typeface="Calibri"/>
                <a:ea typeface="Calibri"/>
                <a:cs typeface="Calibri"/>
                <a:sym typeface="Calibri"/>
              </a:rPr>
              <a:t>.”</a:t>
            </a:r>
            <a:endParaRPr sz="3900" b="0" i="1"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900"/>
              <a:buFont typeface="Arial"/>
              <a:buNone/>
            </a:pPr>
            <a:endParaRPr sz="3900" b="0" i="1"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100"/>
              <a:buFont typeface="Arial"/>
              <a:buNone/>
            </a:pPr>
            <a:r>
              <a:rPr lang="en-US" sz="3100" b="0" i="1" u="none" strike="noStrike" cap="none">
                <a:solidFill>
                  <a:schemeClr val="lt1"/>
                </a:solidFill>
                <a:latin typeface="Calibri"/>
                <a:ea typeface="Calibri"/>
                <a:cs typeface="Calibri"/>
                <a:sym typeface="Calibri"/>
              </a:rPr>
              <a:t>(Slimi, 2023)</a:t>
            </a:r>
            <a:endParaRPr sz="3100" b="0" i="1" u="none" strike="noStrike" cap="none">
              <a:solidFill>
                <a:schemeClr val="lt1"/>
              </a:solidFill>
              <a:latin typeface="Calibri"/>
              <a:ea typeface="Calibri"/>
              <a:cs typeface="Calibri"/>
              <a:sym typeface="Calibri"/>
            </a:endParaRPr>
          </a:p>
        </p:txBody>
      </p:sp>
      <p:sp>
        <p:nvSpPr>
          <p:cNvPr id="722" name="Google Shape;722;g30d4fdccb43_0_66"/>
          <p:cNvSpPr txBox="1"/>
          <p:nvPr/>
        </p:nvSpPr>
        <p:spPr>
          <a:xfrm>
            <a:off x="4489900" y="5762587"/>
            <a:ext cx="4501200" cy="92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1CADE4"/>
                </a:solidFill>
                <a:latin typeface="Calibri"/>
                <a:ea typeface="Calibri"/>
                <a:cs typeface="Calibri"/>
                <a:sym typeface="Calibri"/>
              </a:rPr>
              <a:t>An </a:t>
            </a:r>
            <a:r>
              <a:rPr lang="en-US" sz="2800" b="1">
                <a:solidFill>
                  <a:srgbClr val="1CADE4"/>
                </a:solidFill>
                <a:latin typeface="Calibri"/>
                <a:ea typeface="Calibri"/>
                <a:cs typeface="Calibri"/>
                <a:sym typeface="Calibri"/>
              </a:rPr>
              <a:t>e</a:t>
            </a:r>
            <a:r>
              <a:rPr lang="en-US" sz="2800" b="1" i="0" u="none" strike="noStrike" cap="none">
                <a:solidFill>
                  <a:srgbClr val="1CADE4"/>
                </a:solidFill>
                <a:latin typeface="Calibri"/>
                <a:ea typeface="Calibri"/>
                <a:cs typeface="Calibri"/>
                <a:sym typeface="Calibri"/>
              </a:rPr>
              <a:t>ffective </a:t>
            </a:r>
            <a:r>
              <a:rPr lang="en-US" sz="2800" b="1">
                <a:solidFill>
                  <a:srgbClr val="1CADE4"/>
                </a:solidFill>
                <a:latin typeface="Calibri"/>
                <a:ea typeface="Calibri"/>
                <a:cs typeface="Calibri"/>
                <a:sym typeface="Calibri"/>
              </a:rPr>
              <a:t>p</a:t>
            </a:r>
            <a:r>
              <a:rPr lang="en-US" sz="2800" b="1" i="0" u="none" strike="noStrike" cap="none">
                <a:solidFill>
                  <a:srgbClr val="1CADE4"/>
                </a:solidFill>
                <a:latin typeface="Calibri"/>
                <a:ea typeface="Calibri"/>
                <a:cs typeface="Calibri"/>
                <a:sym typeface="Calibri"/>
              </a:rPr>
              <a:t>rompt is a dura</a:t>
            </a:r>
            <a:r>
              <a:rPr lang="en-US" sz="2800" b="1">
                <a:solidFill>
                  <a:srgbClr val="1CADE4"/>
                </a:solidFill>
                <a:latin typeface="Calibri"/>
                <a:ea typeface="Calibri"/>
                <a:cs typeface="Calibri"/>
                <a:sym typeface="Calibri"/>
              </a:rPr>
              <a:t>ble skill…</a:t>
            </a:r>
            <a:endParaRPr sz="2800" b="1" i="0" u="none" strike="noStrike" cap="none">
              <a:solidFill>
                <a:srgbClr val="1CADE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1CADE4"/>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726"/>
        <p:cNvGrpSpPr/>
        <p:nvPr/>
      </p:nvGrpSpPr>
      <p:grpSpPr>
        <a:xfrm>
          <a:off x="0" y="0"/>
          <a:ext cx="0" cy="0"/>
          <a:chOff x="0" y="0"/>
          <a:chExt cx="0" cy="0"/>
        </a:xfrm>
      </p:grpSpPr>
      <p:sp>
        <p:nvSpPr>
          <p:cNvPr id="727" name="Google Shape;727;p22"/>
          <p:cNvSpPr/>
          <p:nvPr/>
        </p:nvSpPr>
        <p:spPr>
          <a:xfrm>
            <a:off x="7532044" y="505669"/>
            <a:ext cx="3348471" cy="3195988"/>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728" name="Google Shape;728;p22"/>
          <p:cNvSpPr txBox="1"/>
          <p:nvPr/>
        </p:nvSpPr>
        <p:spPr>
          <a:xfrm>
            <a:off x="775350" y="775547"/>
            <a:ext cx="8202900" cy="6285300"/>
          </a:xfrm>
          <a:prstGeom prst="rect">
            <a:avLst/>
          </a:prstGeom>
          <a:noFill/>
          <a:ln>
            <a:noFill/>
          </a:ln>
        </p:spPr>
        <p:txBody>
          <a:bodyPr spcFirstLastPara="1" wrap="square" lIns="0" tIns="0" rIns="0" bIns="0" anchor="t" anchorCtr="0">
            <a:spAutoFit/>
          </a:bodyPr>
          <a:lstStyle/>
          <a:p>
            <a:pPr marL="0" marR="0" lvl="0" indent="0" algn="ctr" rtl="0">
              <a:lnSpc>
                <a:spcPct val="94014"/>
              </a:lnSpc>
              <a:spcBef>
                <a:spcPts val="0"/>
              </a:spcBef>
              <a:spcAft>
                <a:spcPts val="0"/>
              </a:spcAft>
              <a:buClr>
                <a:srgbClr val="000000"/>
              </a:buClr>
              <a:buSzPts val="3200"/>
              <a:buFont typeface="Arial"/>
              <a:buNone/>
            </a:pPr>
            <a:r>
              <a:rPr lang="en-US" sz="3200" b="1"/>
              <a:t>Other Inservice Examples</a:t>
            </a:r>
            <a:endParaRPr sz="1400" b="0" i="0" u="none" strike="noStrike" cap="none">
              <a:solidFill>
                <a:srgbClr val="000000"/>
              </a:solidFill>
              <a:latin typeface="Arial"/>
              <a:ea typeface="Arial"/>
              <a:cs typeface="Arial"/>
              <a:sym typeface="Arial"/>
            </a:endParaRPr>
          </a:p>
          <a:p>
            <a:pPr marL="0" marR="0" lvl="0" indent="0" algn="ctr" rtl="0">
              <a:lnSpc>
                <a:spcPct val="94014"/>
              </a:lnSpc>
              <a:spcBef>
                <a:spcPts val="0"/>
              </a:spcBef>
              <a:spcAft>
                <a:spcPts val="0"/>
              </a:spcAft>
              <a:buClr>
                <a:schemeClr val="dk1"/>
              </a:buClr>
              <a:buSzPts val="3200"/>
              <a:buFont typeface="Corbel"/>
              <a:buNone/>
            </a:pPr>
            <a:endParaRPr sz="3200" b="1" i="0" u="none" strike="noStrike" cap="none">
              <a:solidFill>
                <a:srgbClr val="000000"/>
              </a:solidFill>
              <a:latin typeface="Arial"/>
              <a:ea typeface="Arial"/>
              <a:cs typeface="Arial"/>
              <a:sym typeface="Arial"/>
            </a:endParaRPr>
          </a:p>
          <a:p>
            <a:pPr marL="183286" marR="0" lvl="1"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 Course schedules </a:t>
            </a:r>
            <a:endParaRPr sz="1400" b="0" i="0" u="none" strike="noStrike" cap="none">
              <a:solidFill>
                <a:srgbClr val="000000"/>
              </a:solidFill>
              <a:latin typeface="Arial"/>
              <a:ea typeface="Arial"/>
              <a:cs typeface="Arial"/>
              <a:sym typeface="Arial"/>
            </a:endParaRPr>
          </a:p>
          <a:p>
            <a:pPr marL="183286" marR="0" lvl="1"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 Lesson plans </a:t>
            </a:r>
            <a:endParaRPr sz="1400" b="0" i="0" u="none" strike="noStrike" cap="none">
              <a:solidFill>
                <a:srgbClr val="000000"/>
              </a:solidFill>
              <a:latin typeface="Arial"/>
              <a:ea typeface="Arial"/>
              <a:cs typeface="Arial"/>
              <a:sym typeface="Arial"/>
            </a:endParaRPr>
          </a:p>
          <a:p>
            <a:pPr marL="183286" marR="0" lvl="1"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 Interactive learning activities </a:t>
            </a:r>
            <a:endParaRPr sz="1400" b="0" i="0" u="none" strike="noStrike" cap="none">
              <a:solidFill>
                <a:srgbClr val="000000"/>
              </a:solidFill>
              <a:latin typeface="Arial"/>
              <a:ea typeface="Arial"/>
              <a:cs typeface="Arial"/>
              <a:sym typeface="Arial"/>
            </a:endParaRPr>
          </a:p>
          <a:p>
            <a:pPr marL="640486" marR="0" lvl="1"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(e.g. worksheets, patient scenarios/case studies)</a:t>
            </a:r>
            <a:endParaRPr sz="1400" b="0" i="0" u="none" strike="noStrike" cap="none">
              <a:solidFill>
                <a:srgbClr val="000000"/>
              </a:solidFill>
              <a:latin typeface="Arial"/>
              <a:ea typeface="Arial"/>
              <a:cs typeface="Arial"/>
              <a:sym typeface="Arial"/>
            </a:endParaRPr>
          </a:p>
          <a:p>
            <a:pPr marL="183286" marR="0" lvl="1"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 Grading rubrics </a:t>
            </a:r>
            <a:endParaRPr sz="1400" b="0" i="0" u="none" strike="noStrike" cap="none">
              <a:solidFill>
                <a:schemeClr val="dk1"/>
              </a:solidFill>
              <a:latin typeface="Arial"/>
              <a:ea typeface="Arial"/>
              <a:cs typeface="Arial"/>
              <a:sym typeface="Arial"/>
            </a:endParaRPr>
          </a:p>
          <a:p>
            <a:pPr marL="183286" marR="0" lvl="1"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 Discussion prompts and questions</a:t>
            </a:r>
            <a:endParaRPr sz="1400" b="0" i="0" u="none" strike="noStrike" cap="none">
              <a:solidFill>
                <a:srgbClr val="000000"/>
              </a:solidFill>
              <a:latin typeface="Arial"/>
              <a:ea typeface="Arial"/>
              <a:cs typeface="Arial"/>
              <a:sym typeface="Arial"/>
            </a:endParaRPr>
          </a:p>
          <a:p>
            <a:pPr marL="183287" marR="0" lvl="1"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 Assessments and exams</a:t>
            </a:r>
            <a:endParaRPr sz="1800" b="0" i="0" u="none" strike="noStrike" cap="none">
              <a:solidFill>
                <a:schemeClr val="dk1"/>
              </a:solidFill>
              <a:latin typeface="Corbel"/>
              <a:ea typeface="Corbel"/>
              <a:cs typeface="Corbel"/>
              <a:sym typeface="Corbel"/>
            </a:endParaRPr>
          </a:p>
          <a:p>
            <a:pPr marL="183287" marR="0" lvl="1" indent="0" algn="l"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Calibri"/>
                <a:ea typeface="Calibri"/>
                <a:cs typeface="Calibri"/>
                <a:sym typeface="Calibri"/>
              </a:rPr>
              <a:t>• Personalized feedback </a:t>
            </a:r>
            <a:endParaRPr sz="1400" b="0" i="0" u="none" strike="noStrike" cap="none">
              <a:solidFill>
                <a:srgbClr val="000000"/>
              </a:solidFill>
              <a:latin typeface="Arial"/>
              <a:ea typeface="Arial"/>
              <a:cs typeface="Arial"/>
              <a:sym typeface="Arial"/>
            </a:endParaRPr>
          </a:p>
          <a:p>
            <a:pPr marL="0" marR="0" lvl="0" indent="0" algn="ctr" rtl="0">
              <a:lnSpc>
                <a:spcPct val="94014"/>
              </a:lnSpc>
              <a:spcBef>
                <a:spcPts val="0"/>
              </a:spcBef>
              <a:spcAft>
                <a:spcPts val="0"/>
              </a:spcAft>
              <a:buClr>
                <a:schemeClr val="dk1"/>
              </a:buClr>
              <a:buSzPts val="3200"/>
              <a:buFont typeface="Corbel"/>
              <a:buNone/>
            </a:pPr>
            <a:endParaRPr sz="3200" b="1" i="0" u="none" strike="noStrike" cap="none">
              <a:solidFill>
                <a:srgbClr val="000000"/>
              </a:solidFill>
              <a:latin typeface="Arial"/>
              <a:ea typeface="Arial"/>
              <a:cs typeface="Arial"/>
              <a:sym typeface="Arial"/>
            </a:endParaRPr>
          </a:p>
          <a:p>
            <a:pPr marL="0" marR="0" lvl="0" indent="0" algn="ctr" rtl="0">
              <a:lnSpc>
                <a:spcPct val="94014"/>
              </a:lnSpc>
              <a:spcBef>
                <a:spcPts val="0"/>
              </a:spcBef>
              <a:spcAft>
                <a:spcPts val="0"/>
              </a:spcAft>
              <a:buClr>
                <a:schemeClr val="dk1"/>
              </a:buClr>
              <a:buSzPts val="3200"/>
              <a:buFont typeface="Corbel"/>
              <a:buNone/>
            </a:pPr>
            <a:endParaRPr sz="3200" b="1" i="0" u="none" strike="noStrike" cap="none">
              <a:solidFill>
                <a:schemeClr val="dk1"/>
              </a:solidFill>
              <a:latin typeface="Corbel"/>
              <a:ea typeface="Corbel"/>
              <a:cs typeface="Corbel"/>
              <a:sym typeface="Corbel"/>
            </a:endParaRPr>
          </a:p>
        </p:txBody>
      </p:sp>
      <p:sp>
        <p:nvSpPr>
          <p:cNvPr id="729" name="Google Shape;729;p22"/>
          <p:cNvSpPr/>
          <p:nvPr/>
        </p:nvSpPr>
        <p:spPr>
          <a:xfrm rot="4900046">
            <a:off x="8895313" y="5842793"/>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4" r="-92"/>
            </a:stretch>
          </a:blipFill>
          <a:ln>
            <a:noFill/>
          </a:ln>
        </p:spPr>
        <p:txBody>
          <a:bodyPr/>
          <a:lstStyle/>
          <a:p>
            <a:endParaRPr lang="en-US"/>
          </a:p>
        </p:txBody>
      </p:sp>
      <p:sp>
        <p:nvSpPr>
          <p:cNvPr id="730" name="Google Shape;730;p22"/>
          <p:cNvSpPr/>
          <p:nvPr/>
        </p:nvSpPr>
        <p:spPr>
          <a:xfrm rot="9976565">
            <a:off x="-502820" y="278775"/>
            <a:ext cx="1379819" cy="1379819"/>
          </a:xfrm>
          <a:custGeom>
            <a:avLst/>
            <a:gdLst/>
            <a:ahLst/>
            <a:cxnLst/>
            <a:rect l="l" t="t" r="r" b="b"/>
            <a:pathLst>
              <a:path w="1378329" h="1378329" extrusionOk="0">
                <a:moveTo>
                  <a:pt x="0" y="0"/>
                </a:moveTo>
                <a:lnTo>
                  <a:pt x="1378329" y="0"/>
                </a:lnTo>
                <a:lnTo>
                  <a:pt x="1378329" y="1378329"/>
                </a:lnTo>
                <a:lnTo>
                  <a:pt x="0" y="1378329"/>
                </a:lnTo>
                <a:lnTo>
                  <a:pt x="0" y="0"/>
                </a:lnTo>
                <a:close/>
              </a:path>
            </a:pathLst>
          </a:custGeom>
          <a:blipFill rotWithShape="1">
            <a:blip r:embed="rId3">
              <a:alphaModFix/>
            </a:blip>
            <a:stretch>
              <a:fillRect l="-104" r="-92"/>
            </a:stretch>
          </a:blipFill>
          <a:ln>
            <a:noFill/>
          </a:ln>
        </p:spPr>
        <p:txBody>
          <a:bodyPr/>
          <a:lstStyle/>
          <a:p>
            <a:endParaRPr lang="en-US"/>
          </a:p>
        </p:txBody>
      </p:sp>
      <p:sp>
        <p:nvSpPr>
          <p:cNvPr id="731" name="Google Shape;731;p22"/>
          <p:cNvSpPr/>
          <p:nvPr/>
        </p:nvSpPr>
        <p:spPr>
          <a:xfrm rot="931907">
            <a:off x="8193539" y="-144172"/>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732" name="Google Shape;732;p22"/>
          <p:cNvSpPr/>
          <p:nvPr/>
        </p:nvSpPr>
        <p:spPr>
          <a:xfrm>
            <a:off x="5714616" y="6192926"/>
            <a:ext cx="1649247" cy="1574144"/>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30d4fdccb43_0_74"/>
          <p:cNvSpPr txBox="1"/>
          <p:nvPr/>
        </p:nvSpPr>
        <p:spPr>
          <a:xfrm>
            <a:off x="852460" y="1381813"/>
            <a:ext cx="8313000" cy="3323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600" i="1">
                <a:solidFill>
                  <a:schemeClr val="lt1"/>
                </a:solidFill>
              </a:rPr>
              <a:t>“In the U.S. alone, </a:t>
            </a:r>
            <a:r>
              <a:rPr lang="en-US" sz="2800" b="1" i="1">
                <a:solidFill>
                  <a:srgbClr val="FFFF00"/>
                </a:solidFill>
              </a:rPr>
              <a:t>37 percent of the top 20 skills</a:t>
            </a:r>
            <a:r>
              <a:rPr lang="en-US" sz="2800" i="1">
                <a:solidFill>
                  <a:schemeClr val="lt1"/>
                </a:solidFill>
              </a:rPr>
              <a:t> considered necessary for the average job </a:t>
            </a:r>
            <a:endParaRPr sz="2800" i="1">
              <a:solidFill>
                <a:schemeClr val="lt1"/>
              </a:solidFill>
            </a:endParaRPr>
          </a:p>
          <a:p>
            <a:pPr marL="0" lvl="0" indent="0" algn="ctr" rtl="0">
              <a:lnSpc>
                <a:spcPct val="115000"/>
              </a:lnSpc>
              <a:spcBef>
                <a:spcPts val="0"/>
              </a:spcBef>
              <a:spcAft>
                <a:spcPts val="0"/>
              </a:spcAft>
              <a:buClr>
                <a:schemeClr val="dk1"/>
              </a:buClr>
              <a:buSzPts val="1100"/>
              <a:buFont typeface="Arial"/>
              <a:buNone/>
            </a:pPr>
            <a:r>
              <a:rPr lang="en-US" sz="2800" b="1" i="1">
                <a:solidFill>
                  <a:srgbClr val="FFFF00"/>
                </a:solidFill>
              </a:rPr>
              <a:t>have changed since 2016</a:t>
            </a:r>
            <a:r>
              <a:rPr lang="en-US" sz="2800" i="1">
                <a:solidFill>
                  <a:schemeClr val="lt1"/>
                </a:solidFill>
              </a:rPr>
              <a:t>.</a:t>
            </a:r>
            <a:r>
              <a:rPr lang="en-US" sz="2600" i="1">
                <a:solidFill>
                  <a:schemeClr val="lt1"/>
                </a:solidFill>
              </a:rPr>
              <a:t> </a:t>
            </a:r>
            <a:endParaRPr sz="2600" i="1">
              <a:solidFill>
                <a:schemeClr val="lt1"/>
              </a:solidFill>
            </a:endParaRPr>
          </a:p>
          <a:p>
            <a:pPr marL="0" lvl="0" indent="0" algn="ctr" rtl="0">
              <a:lnSpc>
                <a:spcPct val="115000"/>
              </a:lnSpc>
              <a:spcBef>
                <a:spcPts val="0"/>
              </a:spcBef>
              <a:spcAft>
                <a:spcPts val="0"/>
              </a:spcAft>
              <a:buClr>
                <a:schemeClr val="dk1"/>
              </a:buClr>
              <a:buSzPts val="1100"/>
              <a:buFont typeface="Arial"/>
              <a:buNone/>
            </a:pPr>
            <a:r>
              <a:rPr lang="en-US" sz="2600" b="1" i="1">
                <a:solidFill>
                  <a:srgbClr val="1CADE4"/>
                </a:solidFill>
              </a:rPr>
              <a:t>One in five skills is entirely new.</a:t>
            </a:r>
            <a:r>
              <a:rPr lang="en-US" sz="2600" i="1">
                <a:solidFill>
                  <a:schemeClr val="lt1"/>
                </a:solidFill>
              </a:rPr>
              <a:t>”</a:t>
            </a:r>
            <a:endParaRPr sz="2600" i="1">
              <a:solidFill>
                <a:schemeClr val="lt1"/>
              </a:solidFill>
            </a:endParaRPr>
          </a:p>
          <a:p>
            <a:pPr marL="0" marR="0" lvl="0" indent="0" algn="ctr" rtl="0">
              <a:lnSpc>
                <a:spcPct val="100000"/>
              </a:lnSpc>
              <a:spcBef>
                <a:spcPts val="0"/>
              </a:spcBef>
              <a:spcAft>
                <a:spcPts val="0"/>
              </a:spcAft>
              <a:buClr>
                <a:srgbClr val="000000"/>
              </a:buClr>
              <a:buSzPts val="3900"/>
              <a:buFont typeface="Arial"/>
              <a:buNone/>
            </a:pPr>
            <a:endParaRPr sz="3900" b="0" i="1"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100"/>
              <a:buFont typeface="Arial"/>
              <a:buNone/>
            </a:pPr>
            <a:r>
              <a:rPr lang="en-US" sz="2400" b="0" i="1" u="none" strike="noStrike" cap="none">
                <a:solidFill>
                  <a:schemeClr val="lt1"/>
                </a:solidFill>
                <a:latin typeface="Calibri"/>
                <a:ea typeface="Calibri"/>
                <a:cs typeface="Calibri"/>
                <a:sym typeface="Calibri"/>
              </a:rPr>
              <a:t>(S</a:t>
            </a:r>
            <a:r>
              <a:rPr lang="en-US" sz="2400" i="1">
                <a:solidFill>
                  <a:schemeClr val="lt1"/>
                </a:solidFill>
                <a:latin typeface="Calibri"/>
                <a:ea typeface="Calibri"/>
                <a:cs typeface="Calibri"/>
                <a:sym typeface="Calibri"/>
              </a:rPr>
              <a:t>elingo</a:t>
            </a:r>
            <a:r>
              <a:rPr lang="en-US" sz="2400" b="0" i="1" u="none" strike="noStrike" cap="none">
                <a:solidFill>
                  <a:schemeClr val="lt1"/>
                </a:solidFill>
                <a:latin typeface="Calibri"/>
                <a:ea typeface="Calibri"/>
                <a:cs typeface="Calibri"/>
                <a:sym typeface="Calibri"/>
              </a:rPr>
              <a:t>, 202</a:t>
            </a:r>
            <a:r>
              <a:rPr lang="en-US" sz="2400" i="1">
                <a:solidFill>
                  <a:schemeClr val="lt1"/>
                </a:solidFill>
                <a:latin typeface="Calibri"/>
                <a:ea typeface="Calibri"/>
                <a:cs typeface="Calibri"/>
                <a:sym typeface="Calibri"/>
              </a:rPr>
              <a:t>4</a:t>
            </a:r>
            <a:r>
              <a:rPr lang="en-US" sz="2400" b="0" i="1" u="none" strike="noStrike" cap="none">
                <a:solidFill>
                  <a:schemeClr val="lt1"/>
                </a:solidFill>
                <a:latin typeface="Calibri"/>
                <a:ea typeface="Calibri"/>
                <a:cs typeface="Calibri"/>
                <a:sym typeface="Calibri"/>
              </a:rPr>
              <a:t>)</a:t>
            </a:r>
            <a:endParaRPr sz="2400" b="0" i="1" u="none" strike="noStrike" cap="none">
              <a:solidFill>
                <a:schemeClr val="lt1"/>
              </a:solidFill>
              <a:latin typeface="Calibri"/>
              <a:ea typeface="Calibri"/>
              <a:cs typeface="Calibri"/>
              <a:sym typeface="Calibri"/>
            </a:endParaRPr>
          </a:p>
        </p:txBody>
      </p:sp>
      <p:sp>
        <p:nvSpPr>
          <p:cNvPr id="739" name="Google Shape;739;g30d4fdccb43_0_74"/>
          <p:cNvSpPr txBox="1"/>
          <p:nvPr/>
        </p:nvSpPr>
        <p:spPr>
          <a:xfrm>
            <a:off x="3874475" y="5374500"/>
            <a:ext cx="5746800" cy="5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u="sng">
                <a:solidFill>
                  <a:schemeClr val="hlink"/>
                </a:solidFill>
                <a:latin typeface="Calibri"/>
                <a:ea typeface="Calibri"/>
                <a:cs typeface="Calibri"/>
                <a:sym typeface="Calibri"/>
                <a:hlinkClick r:id="rId3"/>
              </a:rPr>
              <a:t>https://www.ecampusnews.com/files/2023/01/the-</a:t>
            </a:r>
            <a:r>
              <a:rPr lang="en-US" sz="2100" b="1" u="sng">
                <a:solidFill>
                  <a:schemeClr val="hlink"/>
                </a:solidFill>
                <a:latin typeface="Calibri"/>
                <a:ea typeface="Calibri"/>
                <a:cs typeface="Calibri"/>
                <a:sym typeface="Calibri"/>
                <a:hlinkClick r:id="rId3"/>
              </a:rPr>
              <a:t>new-learning-economy-whitepaper</a:t>
            </a:r>
            <a:r>
              <a:rPr lang="en-US" sz="2100" u="sng">
                <a:solidFill>
                  <a:schemeClr val="hlink"/>
                </a:solidFill>
                <a:latin typeface="Calibri"/>
                <a:ea typeface="Calibri"/>
                <a:cs typeface="Calibri"/>
                <a:sym typeface="Calibri"/>
                <a:hlinkClick r:id="rId3"/>
              </a:rPr>
              <a:t>-2403041.pdf</a:t>
            </a:r>
            <a:endParaRPr sz="2100">
              <a:solidFill>
                <a:schemeClr val="lt1"/>
              </a:solidFill>
              <a:latin typeface="Calibri"/>
              <a:ea typeface="Calibri"/>
              <a:cs typeface="Calibri"/>
              <a:sym typeface="Calibri"/>
            </a:endParaRPr>
          </a:p>
          <a:p>
            <a:pPr marL="0" lvl="0" indent="0" algn="l" rtl="0">
              <a:spcBef>
                <a:spcPts val="0"/>
              </a:spcBef>
              <a:spcAft>
                <a:spcPts val="0"/>
              </a:spcAft>
              <a:buNone/>
            </a:pPr>
            <a:endParaRPr sz="21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g30ed9e4374c_1_0"/>
          <p:cNvPicPr preferRelativeResize="0"/>
          <p:nvPr/>
        </p:nvPicPr>
        <p:blipFill>
          <a:blip r:embed="rId3">
            <a:alphaModFix/>
          </a:blip>
          <a:stretch>
            <a:fillRect/>
          </a:stretch>
        </p:blipFill>
        <p:spPr>
          <a:xfrm>
            <a:off x="6478500" y="4250400"/>
            <a:ext cx="2819401" cy="2819401"/>
          </a:xfrm>
          <a:prstGeom prst="rect">
            <a:avLst/>
          </a:prstGeom>
          <a:noFill/>
          <a:ln>
            <a:noFill/>
          </a:ln>
        </p:spPr>
      </p:pic>
      <p:pic>
        <p:nvPicPr>
          <p:cNvPr id="745" name="Google Shape;745;g30ed9e4374c_1_0"/>
          <p:cNvPicPr preferRelativeResize="0"/>
          <p:nvPr/>
        </p:nvPicPr>
        <p:blipFill rotWithShape="1">
          <a:blip r:embed="rId4">
            <a:alphaModFix/>
          </a:blip>
          <a:srcRect l="9165" b="20223"/>
          <a:stretch/>
        </p:blipFill>
        <p:spPr>
          <a:xfrm>
            <a:off x="612100" y="1174725"/>
            <a:ext cx="1322673" cy="1337748"/>
          </a:xfrm>
          <a:prstGeom prst="rect">
            <a:avLst/>
          </a:prstGeom>
          <a:noFill/>
          <a:ln>
            <a:noFill/>
          </a:ln>
        </p:spPr>
      </p:pic>
      <p:sp>
        <p:nvSpPr>
          <p:cNvPr id="746" name="Google Shape;746;g30ed9e4374c_1_0"/>
          <p:cNvSpPr txBox="1"/>
          <p:nvPr/>
        </p:nvSpPr>
        <p:spPr>
          <a:xfrm>
            <a:off x="2175650" y="1155550"/>
            <a:ext cx="5622900" cy="1293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000" b="1">
                <a:solidFill>
                  <a:schemeClr val="dk1"/>
                </a:solidFill>
                <a:latin typeface="Montserrat"/>
                <a:ea typeface="Montserrat"/>
                <a:cs typeface="Montserrat"/>
                <a:sym typeface="Montserrat"/>
              </a:rPr>
              <a:t>Jordan Utley, PhD, ATC, FNAP</a:t>
            </a:r>
            <a:endParaRPr sz="2000"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None/>
            </a:pPr>
            <a:r>
              <a:rPr lang="en-US" sz="2000">
                <a:solidFill>
                  <a:schemeClr val="dk1"/>
                </a:solidFill>
                <a:latin typeface="Montserrat SemiBold"/>
                <a:ea typeface="Montserrat SemiBold"/>
                <a:cs typeface="Montserrat SemiBold"/>
                <a:sym typeface="Montserrat SemiBold"/>
              </a:rPr>
              <a:t>Director of Education</a:t>
            </a:r>
            <a:endParaRPr sz="2000">
              <a:solidFill>
                <a:schemeClr val="dk1"/>
              </a:solidFill>
              <a:latin typeface="Montserrat SemiBold"/>
              <a:ea typeface="Montserrat SemiBold"/>
              <a:cs typeface="Montserrat SemiBold"/>
              <a:sym typeface="Montserrat SemiBold"/>
            </a:endParaRPr>
          </a:p>
          <a:p>
            <a:pPr marL="0" lvl="0" indent="0" algn="l" rtl="0">
              <a:lnSpc>
                <a:spcPct val="90000"/>
              </a:lnSpc>
              <a:spcBef>
                <a:spcPts val="0"/>
              </a:spcBef>
              <a:spcAft>
                <a:spcPts val="0"/>
              </a:spcAft>
              <a:buNone/>
            </a:pPr>
            <a:r>
              <a:rPr lang="en-US" sz="2000">
                <a:solidFill>
                  <a:schemeClr val="dk1"/>
                </a:solidFill>
                <a:latin typeface="Montserrat SemiBold"/>
                <a:ea typeface="Montserrat SemiBold"/>
                <a:cs typeface="Montserrat SemiBold"/>
                <a:sym typeface="Montserrat SemiBold"/>
              </a:rPr>
              <a:t>Pima Medical Institute</a:t>
            </a:r>
            <a:endParaRPr sz="2000">
              <a:solidFill>
                <a:schemeClr val="dk1"/>
              </a:solidFill>
              <a:latin typeface="Montserrat SemiBold"/>
              <a:ea typeface="Montserrat SemiBold"/>
              <a:cs typeface="Montserrat SemiBold"/>
              <a:sym typeface="Montserrat SemiBold"/>
            </a:endParaRPr>
          </a:p>
          <a:p>
            <a:pPr marL="0" lvl="0" indent="0" algn="l" rtl="0">
              <a:lnSpc>
                <a:spcPct val="90000"/>
              </a:lnSpc>
              <a:spcBef>
                <a:spcPts val="0"/>
              </a:spcBef>
              <a:spcAft>
                <a:spcPts val="0"/>
              </a:spcAft>
              <a:buNone/>
            </a:pPr>
            <a:endParaRPr sz="2000">
              <a:solidFill>
                <a:schemeClr val="dk1"/>
              </a:solidFill>
              <a:latin typeface="Montserrat SemiBold"/>
              <a:ea typeface="Montserrat SemiBold"/>
              <a:cs typeface="Montserrat SemiBold"/>
              <a:sym typeface="Montserrat SemiBold"/>
            </a:endParaRPr>
          </a:p>
        </p:txBody>
      </p:sp>
      <p:cxnSp>
        <p:nvCxnSpPr>
          <p:cNvPr id="747" name="Google Shape;747;g30ed9e4374c_1_0"/>
          <p:cNvCxnSpPr/>
          <p:nvPr/>
        </p:nvCxnSpPr>
        <p:spPr>
          <a:xfrm rot="10800000" flipH="1">
            <a:off x="2294882" y="2270023"/>
            <a:ext cx="1811700" cy="6300"/>
          </a:xfrm>
          <a:prstGeom prst="straightConnector1">
            <a:avLst/>
          </a:prstGeom>
          <a:noFill/>
          <a:ln w="76200" cap="flat" cmpd="sng">
            <a:solidFill>
              <a:srgbClr val="0A304D"/>
            </a:solidFill>
            <a:prstDash val="solid"/>
            <a:round/>
            <a:headEnd type="none" w="sm" len="sm"/>
            <a:tailEnd type="none" w="sm" len="sm"/>
          </a:ln>
        </p:spPr>
      </p:cxnSp>
      <p:pic>
        <p:nvPicPr>
          <p:cNvPr id="748" name="Google Shape;748;g30ed9e4374c_1_0"/>
          <p:cNvPicPr preferRelativeResize="0"/>
          <p:nvPr/>
        </p:nvPicPr>
        <p:blipFill rotWithShape="1">
          <a:blip r:embed="rId5">
            <a:alphaModFix/>
          </a:blip>
          <a:srcRect r="5571" b="3947"/>
          <a:stretch/>
        </p:blipFill>
        <p:spPr>
          <a:xfrm>
            <a:off x="589975" y="2815350"/>
            <a:ext cx="1366900" cy="1411100"/>
          </a:xfrm>
          <a:prstGeom prst="rect">
            <a:avLst/>
          </a:prstGeom>
          <a:noFill/>
          <a:ln>
            <a:noFill/>
          </a:ln>
        </p:spPr>
      </p:pic>
      <p:sp>
        <p:nvSpPr>
          <p:cNvPr id="749" name="Google Shape;749;g30ed9e4374c_1_0"/>
          <p:cNvSpPr txBox="1"/>
          <p:nvPr/>
        </p:nvSpPr>
        <p:spPr>
          <a:xfrm>
            <a:off x="2175650" y="2832850"/>
            <a:ext cx="4410600" cy="1293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000" b="1">
                <a:solidFill>
                  <a:schemeClr val="dk1"/>
                </a:solidFill>
                <a:latin typeface="Montserrat"/>
                <a:ea typeface="Montserrat"/>
                <a:cs typeface="Montserrat"/>
                <a:sym typeface="Montserrat"/>
              </a:rPr>
              <a:t>Jeanette Jones, MSN-Ed, RN</a:t>
            </a:r>
            <a:endParaRPr sz="2000"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None/>
            </a:pPr>
            <a:r>
              <a:rPr lang="en-US" sz="2000">
                <a:solidFill>
                  <a:schemeClr val="dk1"/>
                </a:solidFill>
                <a:latin typeface="Montserrat SemiBold"/>
                <a:ea typeface="Montserrat SemiBold"/>
                <a:cs typeface="Montserrat SemiBold"/>
                <a:sym typeface="Montserrat SemiBold"/>
              </a:rPr>
              <a:t>Dean of Instruction</a:t>
            </a:r>
            <a:endParaRPr sz="2000">
              <a:solidFill>
                <a:schemeClr val="dk1"/>
              </a:solidFill>
              <a:latin typeface="Montserrat SemiBold"/>
              <a:ea typeface="Montserrat SemiBold"/>
              <a:cs typeface="Montserrat SemiBold"/>
              <a:sym typeface="Montserrat SemiBold"/>
            </a:endParaRPr>
          </a:p>
          <a:p>
            <a:pPr marL="0" lvl="0" indent="0" algn="l" rtl="0">
              <a:lnSpc>
                <a:spcPct val="90000"/>
              </a:lnSpc>
              <a:spcBef>
                <a:spcPts val="0"/>
              </a:spcBef>
              <a:spcAft>
                <a:spcPts val="0"/>
              </a:spcAft>
              <a:buNone/>
            </a:pPr>
            <a:r>
              <a:rPr lang="en-US" sz="2000">
                <a:solidFill>
                  <a:schemeClr val="dk1"/>
                </a:solidFill>
                <a:latin typeface="Montserrat SemiBold"/>
                <a:ea typeface="Montserrat SemiBold"/>
                <a:cs typeface="Montserrat SemiBold"/>
                <a:sym typeface="Montserrat SemiBold"/>
              </a:rPr>
              <a:t>Pima Medical Institute</a:t>
            </a:r>
            <a:endParaRPr sz="2000">
              <a:solidFill>
                <a:schemeClr val="dk1"/>
              </a:solidFill>
              <a:latin typeface="Montserrat SemiBold"/>
              <a:ea typeface="Montserrat SemiBold"/>
              <a:cs typeface="Montserrat SemiBold"/>
              <a:sym typeface="Montserrat SemiBold"/>
            </a:endParaRPr>
          </a:p>
          <a:p>
            <a:pPr marL="0" lvl="0" indent="0" algn="l" rtl="0">
              <a:lnSpc>
                <a:spcPct val="90000"/>
              </a:lnSpc>
              <a:spcBef>
                <a:spcPts val="0"/>
              </a:spcBef>
              <a:spcAft>
                <a:spcPts val="0"/>
              </a:spcAft>
              <a:buNone/>
            </a:pPr>
            <a:endParaRPr sz="2000">
              <a:solidFill>
                <a:schemeClr val="dk1"/>
              </a:solidFill>
              <a:latin typeface="Montserrat SemiBold"/>
              <a:ea typeface="Montserrat SemiBold"/>
              <a:cs typeface="Montserrat SemiBold"/>
              <a:sym typeface="Montserrat SemiBold"/>
            </a:endParaRPr>
          </a:p>
        </p:txBody>
      </p:sp>
      <p:cxnSp>
        <p:nvCxnSpPr>
          <p:cNvPr id="750" name="Google Shape;750;g30ed9e4374c_1_0"/>
          <p:cNvCxnSpPr/>
          <p:nvPr/>
        </p:nvCxnSpPr>
        <p:spPr>
          <a:xfrm rot="10800000" flipH="1">
            <a:off x="2294882" y="3956048"/>
            <a:ext cx="1811700" cy="6300"/>
          </a:xfrm>
          <a:prstGeom prst="straightConnector1">
            <a:avLst/>
          </a:prstGeom>
          <a:noFill/>
          <a:ln w="76200" cap="flat" cmpd="sng">
            <a:solidFill>
              <a:srgbClr val="0A304D"/>
            </a:solidFill>
            <a:prstDash val="solid"/>
            <a:round/>
            <a:headEnd type="none" w="sm" len="sm"/>
            <a:tailEnd type="none" w="sm" len="sm"/>
          </a:ln>
        </p:spPr>
      </p:cxnSp>
      <p:pic>
        <p:nvPicPr>
          <p:cNvPr id="751" name="Google Shape;751;g30ed9e4374c_1_0"/>
          <p:cNvPicPr preferRelativeResize="0"/>
          <p:nvPr/>
        </p:nvPicPr>
        <p:blipFill rotWithShape="1">
          <a:blip r:embed="rId6">
            <a:alphaModFix/>
          </a:blip>
          <a:srcRect l="24431" t="2450" r="24477" b="28702"/>
          <a:stretch/>
        </p:blipFill>
        <p:spPr>
          <a:xfrm>
            <a:off x="573875" y="4529325"/>
            <a:ext cx="1366900" cy="1474977"/>
          </a:xfrm>
          <a:prstGeom prst="rect">
            <a:avLst/>
          </a:prstGeom>
          <a:noFill/>
          <a:ln>
            <a:noFill/>
          </a:ln>
        </p:spPr>
      </p:pic>
      <p:sp>
        <p:nvSpPr>
          <p:cNvPr id="752" name="Google Shape;752;g30ed9e4374c_1_0"/>
          <p:cNvSpPr txBox="1"/>
          <p:nvPr/>
        </p:nvSpPr>
        <p:spPr>
          <a:xfrm>
            <a:off x="2175650" y="4596150"/>
            <a:ext cx="3979800" cy="1293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2000" b="1">
                <a:solidFill>
                  <a:schemeClr val="dk1"/>
                </a:solidFill>
                <a:latin typeface="Montserrat"/>
                <a:ea typeface="Montserrat"/>
                <a:cs typeface="Montserrat"/>
                <a:sym typeface="Montserrat"/>
              </a:rPr>
              <a:t>Jean Vanderzee, BA</a:t>
            </a:r>
            <a:endParaRPr sz="2000"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None/>
            </a:pPr>
            <a:r>
              <a:rPr lang="en-US" sz="2000">
                <a:solidFill>
                  <a:schemeClr val="dk1"/>
                </a:solidFill>
                <a:latin typeface="Montserrat SemiBold"/>
                <a:ea typeface="Montserrat SemiBold"/>
                <a:cs typeface="Montserrat SemiBold"/>
                <a:sym typeface="Montserrat SemiBold"/>
              </a:rPr>
              <a:t>Dean of Faculty</a:t>
            </a:r>
            <a:endParaRPr sz="2000">
              <a:solidFill>
                <a:schemeClr val="dk1"/>
              </a:solidFill>
              <a:latin typeface="Montserrat SemiBold"/>
              <a:ea typeface="Montserrat SemiBold"/>
              <a:cs typeface="Montserrat SemiBold"/>
              <a:sym typeface="Montserrat SemiBold"/>
            </a:endParaRPr>
          </a:p>
          <a:p>
            <a:pPr marL="0" lvl="0" indent="0" algn="l" rtl="0">
              <a:lnSpc>
                <a:spcPct val="90000"/>
              </a:lnSpc>
              <a:spcBef>
                <a:spcPts val="0"/>
              </a:spcBef>
              <a:spcAft>
                <a:spcPts val="0"/>
              </a:spcAft>
              <a:buNone/>
            </a:pPr>
            <a:r>
              <a:rPr lang="en-US" sz="2000">
                <a:solidFill>
                  <a:schemeClr val="dk1"/>
                </a:solidFill>
                <a:latin typeface="Montserrat SemiBold"/>
                <a:ea typeface="Montserrat SemiBold"/>
                <a:cs typeface="Montserrat SemiBold"/>
                <a:sym typeface="Montserrat SemiBold"/>
              </a:rPr>
              <a:t>Pima Medical Institute</a:t>
            </a:r>
            <a:endParaRPr sz="2000">
              <a:solidFill>
                <a:schemeClr val="dk1"/>
              </a:solidFill>
              <a:latin typeface="Montserrat SemiBold"/>
              <a:ea typeface="Montserrat SemiBold"/>
              <a:cs typeface="Montserrat SemiBold"/>
              <a:sym typeface="Montserrat SemiBold"/>
            </a:endParaRPr>
          </a:p>
          <a:p>
            <a:pPr marL="0" lvl="0" indent="0" algn="l" rtl="0">
              <a:lnSpc>
                <a:spcPct val="90000"/>
              </a:lnSpc>
              <a:spcBef>
                <a:spcPts val="0"/>
              </a:spcBef>
              <a:spcAft>
                <a:spcPts val="0"/>
              </a:spcAft>
              <a:buNone/>
            </a:pPr>
            <a:endParaRPr sz="2000">
              <a:solidFill>
                <a:schemeClr val="dk1"/>
              </a:solidFill>
              <a:latin typeface="Montserrat SemiBold"/>
              <a:ea typeface="Montserrat SemiBold"/>
              <a:cs typeface="Montserrat SemiBold"/>
              <a:sym typeface="Montserrat SemiBold"/>
            </a:endParaRPr>
          </a:p>
        </p:txBody>
      </p:sp>
      <p:cxnSp>
        <p:nvCxnSpPr>
          <p:cNvPr id="753" name="Google Shape;753;g30ed9e4374c_1_0"/>
          <p:cNvCxnSpPr/>
          <p:nvPr/>
        </p:nvCxnSpPr>
        <p:spPr>
          <a:xfrm rot="10800000" flipH="1">
            <a:off x="2294882" y="5759448"/>
            <a:ext cx="1811700" cy="6300"/>
          </a:xfrm>
          <a:prstGeom prst="straightConnector1">
            <a:avLst/>
          </a:prstGeom>
          <a:noFill/>
          <a:ln w="76200" cap="flat" cmpd="sng">
            <a:solidFill>
              <a:srgbClr val="0A304D"/>
            </a:solidFill>
            <a:prstDash val="solid"/>
            <a:round/>
            <a:headEnd type="none" w="sm" len="sm"/>
            <a:tailEnd type="none" w="sm" len="sm"/>
          </a:ln>
        </p:spPr>
      </p:cxnSp>
      <p:sp>
        <p:nvSpPr>
          <p:cNvPr id="754" name="Google Shape;754;g30ed9e4374c_1_0"/>
          <p:cNvSpPr txBox="1"/>
          <p:nvPr/>
        </p:nvSpPr>
        <p:spPr>
          <a:xfrm>
            <a:off x="6221450" y="1271375"/>
            <a:ext cx="3184200" cy="179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133" b="1">
                <a:solidFill>
                  <a:schemeClr val="accent1"/>
                </a:solidFill>
                <a:latin typeface="Corbel"/>
                <a:ea typeface="Corbel"/>
                <a:cs typeface="Corbel"/>
                <a:sym typeface="Corbel"/>
              </a:rPr>
              <a:t>THANK YOU</a:t>
            </a:r>
            <a:endParaRPr sz="4133" b="1">
              <a:solidFill>
                <a:schemeClr val="accent1"/>
              </a:solidFill>
              <a:latin typeface="Corbel"/>
              <a:ea typeface="Corbel"/>
              <a:cs typeface="Corbel"/>
              <a:sym typeface="Corbel"/>
            </a:endParaRPr>
          </a:p>
          <a:p>
            <a:pPr marL="0" lvl="0" indent="0" algn="ctr" rtl="0">
              <a:spcBef>
                <a:spcPts val="0"/>
              </a:spcBef>
              <a:spcAft>
                <a:spcPts val="0"/>
              </a:spcAft>
              <a:buNone/>
            </a:pPr>
            <a:r>
              <a:rPr lang="en-US" sz="3233" b="1">
                <a:solidFill>
                  <a:schemeClr val="accent1"/>
                </a:solidFill>
                <a:latin typeface="Corbel"/>
                <a:ea typeface="Corbel"/>
                <a:cs typeface="Corbel"/>
                <a:sym typeface="Corbel"/>
              </a:rPr>
              <a:t>________</a:t>
            </a:r>
            <a:endParaRPr sz="3233" b="1">
              <a:solidFill>
                <a:schemeClr val="accent1"/>
              </a:solidFill>
              <a:latin typeface="Corbel"/>
              <a:ea typeface="Corbel"/>
              <a:cs typeface="Corbel"/>
              <a:sym typeface="Corbel"/>
            </a:endParaRPr>
          </a:p>
          <a:p>
            <a:pPr marL="0" lvl="0" indent="0" algn="ctr" rtl="0">
              <a:spcBef>
                <a:spcPts val="0"/>
              </a:spcBef>
              <a:spcAft>
                <a:spcPts val="0"/>
              </a:spcAft>
              <a:buNone/>
            </a:pPr>
            <a:endParaRPr sz="3233" b="1">
              <a:solidFill>
                <a:schemeClr val="accent1"/>
              </a:solidFill>
              <a:latin typeface="Corbel"/>
              <a:ea typeface="Corbel"/>
              <a:cs typeface="Corbel"/>
              <a:sym typeface="Corbel"/>
            </a:endParaRPr>
          </a:p>
          <a:p>
            <a:pPr marL="0" lvl="0" indent="0" algn="ctr" rtl="0">
              <a:spcBef>
                <a:spcPts val="0"/>
              </a:spcBef>
              <a:spcAft>
                <a:spcPts val="0"/>
              </a:spcAft>
              <a:buNone/>
            </a:pPr>
            <a:r>
              <a:rPr lang="en-US" sz="3733" b="1">
                <a:solidFill>
                  <a:schemeClr val="accent1"/>
                </a:solidFill>
                <a:latin typeface="Corbel"/>
                <a:ea typeface="Corbel"/>
                <a:cs typeface="Corbel"/>
                <a:sym typeface="Corbel"/>
              </a:rPr>
              <a:t>QUESTIONS</a:t>
            </a:r>
            <a:endParaRPr sz="3733" b="1">
              <a:solidFill>
                <a:schemeClr val="accent1"/>
              </a:solidFill>
              <a:latin typeface="Corbel"/>
              <a:ea typeface="Corbel"/>
              <a:cs typeface="Corbel"/>
              <a:sym typeface="Corbel"/>
            </a:endParaRPr>
          </a:p>
        </p:txBody>
      </p:sp>
      <p:sp>
        <p:nvSpPr>
          <p:cNvPr id="755" name="Google Shape;755;g30ed9e4374c_1_0"/>
          <p:cNvSpPr txBox="1"/>
          <p:nvPr/>
        </p:nvSpPr>
        <p:spPr>
          <a:xfrm>
            <a:off x="6478500" y="3905400"/>
            <a:ext cx="2819400" cy="4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33">
                <a:solidFill>
                  <a:schemeClr val="accent1"/>
                </a:solidFill>
                <a:latin typeface="Corbel"/>
                <a:ea typeface="Corbel"/>
                <a:cs typeface="Corbel"/>
                <a:sym typeface="Corbel"/>
              </a:rPr>
              <a:t>SCAN for RESOURCES</a:t>
            </a:r>
            <a:endParaRPr sz="2133">
              <a:solidFill>
                <a:schemeClr val="accent1"/>
              </a:solidFill>
              <a:latin typeface="Corbel"/>
              <a:ea typeface="Corbel"/>
              <a:cs typeface="Corbel"/>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759"/>
        <p:cNvGrpSpPr/>
        <p:nvPr/>
      </p:nvGrpSpPr>
      <p:grpSpPr>
        <a:xfrm>
          <a:off x="0" y="0"/>
          <a:ext cx="0" cy="0"/>
          <a:chOff x="0" y="0"/>
          <a:chExt cx="0" cy="0"/>
        </a:xfrm>
      </p:grpSpPr>
      <p:sp>
        <p:nvSpPr>
          <p:cNvPr id="760" name="Google Shape;760;g2de4d7214bf_2_30"/>
          <p:cNvSpPr/>
          <p:nvPr/>
        </p:nvSpPr>
        <p:spPr>
          <a:xfrm>
            <a:off x="8492741" y="5303926"/>
            <a:ext cx="1649247" cy="1574144"/>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761" name="Google Shape;761;g2de4d7214bf_2_30"/>
          <p:cNvSpPr/>
          <p:nvPr/>
        </p:nvSpPr>
        <p:spPr>
          <a:xfrm>
            <a:off x="7643581" y="-525745"/>
            <a:ext cx="2448882" cy="233736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762" name="Google Shape;762;g2de4d7214bf_2_30"/>
          <p:cNvSpPr/>
          <p:nvPr/>
        </p:nvSpPr>
        <p:spPr>
          <a:xfrm rot="4900046">
            <a:off x="8938702" y="6268755"/>
            <a:ext cx="1119333" cy="1119333"/>
          </a:xfrm>
          <a:custGeom>
            <a:avLst/>
            <a:gdLst/>
            <a:ahLst/>
            <a:cxnLst/>
            <a:rect l="l" t="t" r="r" b="b"/>
            <a:pathLst>
              <a:path w="1118704" h="1118704" extrusionOk="0">
                <a:moveTo>
                  <a:pt x="0" y="0"/>
                </a:moveTo>
                <a:lnTo>
                  <a:pt x="1118704" y="0"/>
                </a:lnTo>
                <a:lnTo>
                  <a:pt x="1118704" y="1118704"/>
                </a:lnTo>
                <a:lnTo>
                  <a:pt x="0" y="1118704"/>
                </a:lnTo>
                <a:lnTo>
                  <a:pt x="0" y="0"/>
                </a:lnTo>
                <a:close/>
              </a:path>
            </a:pathLst>
          </a:custGeom>
          <a:blipFill rotWithShape="1">
            <a:blip r:embed="rId3">
              <a:alphaModFix/>
            </a:blip>
            <a:stretch>
              <a:fillRect l="-104" r="-92"/>
            </a:stretch>
          </a:blipFill>
          <a:ln>
            <a:noFill/>
          </a:ln>
        </p:spPr>
        <p:txBody>
          <a:bodyPr/>
          <a:lstStyle/>
          <a:p>
            <a:endParaRPr lang="en-US"/>
          </a:p>
        </p:txBody>
      </p:sp>
      <p:sp>
        <p:nvSpPr>
          <p:cNvPr id="763" name="Google Shape;763;g2de4d7214bf_2_30"/>
          <p:cNvSpPr/>
          <p:nvPr/>
        </p:nvSpPr>
        <p:spPr>
          <a:xfrm rot="-10273268">
            <a:off x="-393958" y="5934491"/>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764" name="Google Shape;764;g2de4d7214bf_2_30"/>
          <p:cNvSpPr/>
          <p:nvPr/>
        </p:nvSpPr>
        <p:spPr>
          <a:xfrm rot="9976565">
            <a:off x="-502820" y="278775"/>
            <a:ext cx="1379819" cy="1379819"/>
          </a:xfrm>
          <a:custGeom>
            <a:avLst/>
            <a:gdLst/>
            <a:ahLst/>
            <a:cxnLst/>
            <a:rect l="l" t="t" r="r" b="b"/>
            <a:pathLst>
              <a:path w="1378329" h="1378329" extrusionOk="0">
                <a:moveTo>
                  <a:pt x="0" y="0"/>
                </a:moveTo>
                <a:lnTo>
                  <a:pt x="1378329" y="0"/>
                </a:lnTo>
                <a:lnTo>
                  <a:pt x="1378329" y="1378329"/>
                </a:lnTo>
                <a:lnTo>
                  <a:pt x="0" y="1378329"/>
                </a:lnTo>
                <a:lnTo>
                  <a:pt x="0" y="0"/>
                </a:lnTo>
                <a:close/>
              </a:path>
            </a:pathLst>
          </a:custGeom>
          <a:blipFill rotWithShape="1">
            <a:blip r:embed="rId3">
              <a:alphaModFix/>
            </a:blip>
            <a:stretch>
              <a:fillRect l="-104" r="-92"/>
            </a:stretch>
          </a:blipFill>
          <a:ln>
            <a:noFill/>
          </a:ln>
        </p:spPr>
        <p:txBody>
          <a:bodyPr/>
          <a:lstStyle/>
          <a:p>
            <a:endParaRPr lang="en-US"/>
          </a:p>
        </p:txBody>
      </p:sp>
      <p:sp>
        <p:nvSpPr>
          <p:cNvPr id="765" name="Google Shape;765;g2de4d7214bf_2_30"/>
          <p:cNvSpPr/>
          <p:nvPr/>
        </p:nvSpPr>
        <p:spPr>
          <a:xfrm rot="931907">
            <a:off x="7701628" y="-112436"/>
            <a:ext cx="997589" cy="997589"/>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766" name="Google Shape;766;g2de4d7214bf_2_30"/>
          <p:cNvSpPr txBox="1"/>
          <p:nvPr/>
        </p:nvSpPr>
        <p:spPr>
          <a:xfrm>
            <a:off x="1296150" y="2047000"/>
            <a:ext cx="7161300" cy="5295000"/>
          </a:xfrm>
          <a:prstGeom prst="rect">
            <a:avLst/>
          </a:prstGeom>
          <a:noFill/>
          <a:ln>
            <a:noFill/>
          </a:ln>
        </p:spPr>
        <p:txBody>
          <a:bodyPr spcFirstLastPara="1" wrap="square" lIns="91425" tIns="91425" rIns="91425" bIns="91425" anchor="t" anchorCtr="0">
            <a:spAutoFit/>
          </a:bodyPr>
          <a:lstStyle/>
          <a:p>
            <a:pPr marL="457200" marR="0" lvl="0" indent="-444500" algn="l" rtl="0">
              <a:lnSpc>
                <a:spcPct val="100000"/>
              </a:lnSpc>
              <a:spcBef>
                <a:spcPts val="0"/>
              </a:spcBef>
              <a:spcAft>
                <a:spcPts val="0"/>
              </a:spcAft>
              <a:buClr>
                <a:srgbClr val="0B5394"/>
              </a:buClr>
              <a:buSzPts val="3400"/>
              <a:buFont typeface="Calibri"/>
              <a:buChar char="●"/>
            </a:pPr>
            <a:r>
              <a:rPr lang="en-US" sz="3400" b="0" i="0" u="none" strike="noStrike" cap="none">
                <a:solidFill>
                  <a:srgbClr val="0B5394"/>
                </a:solidFill>
                <a:latin typeface="Calibri"/>
                <a:ea typeface="Calibri"/>
                <a:cs typeface="Calibri"/>
                <a:sym typeface="Calibri"/>
              </a:rPr>
              <a:t>How can </a:t>
            </a:r>
            <a:r>
              <a:rPr lang="en-US" sz="3400">
                <a:solidFill>
                  <a:srgbClr val="0B5394"/>
                </a:solidFill>
                <a:latin typeface="Calibri"/>
                <a:ea typeface="Calibri"/>
                <a:cs typeface="Calibri"/>
                <a:sym typeface="Calibri"/>
              </a:rPr>
              <a:t>faculty</a:t>
            </a:r>
            <a:r>
              <a:rPr lang="en-US" sz="3400" b="0" i="0" u="none" strike="noStrike" cap="none">
                <a:solidFill>
                  <a:srgbClr val="0B5394"/>
                </a:solidFill>
                <a:latin typeface="Calibri"/>
                <a:ea typeface="Calibri"/>
                <a:cs typeface="Calibri"/>
                <a:sym typeface="Calibri"/>
              </a:rPr>
              <a:t> ensure students are prepared to encounter AI in the field?</a:t>
            </a:r>
            <a:endParaRPr sz="3400">
              <a:solidFill>
                <a:srgbClr val="0B5394"/>
              </a:solidFill>
              <a:latin typeface="Calibri"/>
              <a:ea typeface="Calibri"/>
              <a:cs typeface="Calibri"/>
              <a:sym typeface="Calibri"/>
            </a:endParaRPr>
          </a:p>
          <a:p>
            <a:pPr marL="457200" marR="0" lvl="0" indent="-444500" algn="l" rtl="0">
              <a:lnSpc>
                <a:spcPct val="100000"/>
              </a:lnSpc>
              <a:spcBef>
                <a:spcPts val="0"/>
              </a:spcBef>
              <a:spcAft>
                <a:spcPts val="0"/>
              </a:spcAft>
              <a:buClr>
                <a:srgbClr val="0B5394"/>
              </a:buClr>
              <a:buSzPts val="3400"/>
              <a:buFont typeface="Calibri"/>
              <a:buChar char="●"/>
            </a:pPr>
            <a:r>
              <a:rPr lang="en-US" sz="3400" b="0" i="0" u="none" strike="noStrike" cap="none">
                <a:solidFill>
                  <a:srgbClr val="0B5394"/>
                </a:solidFill>
                <a:latin typeface="Calibri"/>
                <a:ea typeface="Calibri"/>
                <a:cs typeface="Calibri"/>
                <a:sym typeface="Calibri"/>
              </a:rPr>
              <a:t>How will you/your </a:t>
            </a:r>
            <a:r>
              <a:rPr lang="en-US" sz="3400">
                <a:solidFill>
                  <a:srgbClr val="0B5394"/>
                </a:solidFill>
                <a:latin typeface="Calibri"/>
                <a:ea typeface="Calibri"/>
                <a:cs typeface="Calibri"/>
                <a:sym typeface="Calibri"/>
              </a:rPr>
              <a:t>faculty</a:t>
            </a:r>
            <a:r>
              <a:rPr lang="en-US" sz="3400" b="0" i="0" u="none" strike="noStrike" cap="none">
                <a:solidFill>
                  <a:srgbClr val="0B5394"/>
                </a:solidFill>
                <a:latin typeface="Calibri"/>
                <a:ea typeface="Calibri"/>
                <a:cs typeface="Calibri"/>
                <a:sym typeface="Calibri"/>
              </a:rPr>
              <a:t> utilize it in </a:t>
            </a:r>
            <a:r>
              <a:rPr lang="en-US" sz="3400">
                <a:solidFill>
                  <a:srgbClr val="0B5394"/>
                </a:solidFill>
                <a:latin typeface="Calibri"/>
                <a:ea typeface="Calibri"/>
                <a:cs typeface="Calibri"/>
                <a:sym typeface="Calibri"/>
              </a:rPr>
              <a:t>the</a:t>
            </a:r>
            <a:r>
              <a:rPr lang="en-US" sz="3400" b="0" i="0" u="none" strike="noStrike" cap="none">
                <a:solidFill>
                  <a:srgbClr val="0B5394"/>
                </a:solidFill>
                <a:latin typeface="Calibri"/>
                <a:ea typeface="Calibri"/>
                <a:cs typeface="Calibri"/>
                <a:sym typeface="Calibri"/>
              </a:rPr>
              <a:t> classroom?</a:t>
            </a:r>
            <a:endParaRPr sz="3400">
              <a:solidFill>
                <a:srgbClr val="0B5394"/>
              </a:solidFill>
              <a:latin typeface="Calibri"/>
              <a:ea typeface="Calibri"/>
              <a:cs typeface="Calibri"/>
              <a:sym typeface="Calibri"/>
            </a:endParaRPr>
          </a:p>
          <a:p>
            <a:pPr marL="457200" marR="0" lvl="0" indent="-444500" algn="l" rtl="0">
              <a:lnSpc>
                <a:spcPct val="100000"/>
              </a:lnSpc>
              <a:spcBef>
                <a:spcPts val="0"/>
              </a:spcBef>
              <a:spcAft>
                <a:spcPts val="0"/>
              </a:spcAft>
              <a:buClr>
                <a:srgbClr val="0B5394"/>
              </a:buClr>
              <a:buSzPts val="3400"/>
              <a:buFont typeface="Calibri"/>
              <a:buChar char="●"/>
            </a:pPr>
            <a:r>
              <a:rPr lang="en-US" sz="3400">
                <a:solidFill>
                  <a:srgbClr val="0B5394"/>
                </a:solidFill>
                <a:latin typeface="Calibri"/>
                <a:ea typeface="Calibri"/>
                <a:cs typeface="Calibri"/>
                <a:sym typeface="Calibri"/>
              </a:rPr>
              <a:t>Where will you start?</a:t>
            </a:r>
            <a:endParaRPr sz="3400">
              <a:solidFill>
                <a:srgbClr val="0B5394"/>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200"/>
              <a:buFont typeface="Corbel"/>
              <a:buNone/>
            </a:pP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200"/>
              <a:buFont typeface="Corbel"/>
              <a:buNone/>
            </a:pPr>
            <a:endParaRPr sz="3200" b="1"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200"/>
              <a:buFont typeface="Corbel"/>
              <a:buNone/>
            </a:pPr>
            <a:endParaRPr sz="3200" b="0" i="0" u="none" strike="noStrike" cap="none">
              <a:solidFill>
                <a:schemeClr val="dk1"/>
              </a:solidFill>
              <a:latin typeface="Calibri"/>
              <a:ea typeface="Calibri"/>
              <a:cs typeface="Calibri"/>
              <a:sym typeface="Calibri"/>
            </a:endParaRPr>
          </a:p>
        </p:txBody>
      </p:sp>
      <p:sp>
        <p:nvSpPr>
          <p:cNvPr id="767" name="Google Shape;767;g2de4d7214bf_2_30"/>
          <p:cNvSpPr txBox="1"/>
          <p:nvPr/>
        </p:nvSpPr>
        <p:spPr>
          <a:xfrm>
            <a:off x="1427000" y="751050"/>
            <a:ext cx="5864400" cy="105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133"/>
              <a:buFont typeface="Arial"/>
              <a:buNone/>
            </a:pPr>
            <a:r>
              <a:rPr lang="en-US" sz="5133" b="1">
                <a:solidFill>
                  <a:srgbClr val="0B5394"/>
                </a:solidFill>
                <a:latin typeface="Corbel"/>
                <a:ea typeface="Corbel"/>
                <a:cs typeface="Corbel"/>
                <a:sym typeface="Corbel"/>
              </a:rPr>
              <a:t>FINAL</a:t>
            </a:r>
            <a:r>
              <a:rPr lang="en-US" sz="5133" b="1" i="0" u="none" strike="noStrike" cap="none">
                <a:solidFill>
                  <a:srgbClr val="0B5394"/>
                </a:solidFill>
                <a:latin typeface="Corbel"/>
                <a:ea typeface="Corbel"/>
                <a:cs typeface="Corbel"/>
                <a:sym typeface="Corbel"/>
              </a:rPr>
              <a:t> THOUGHTS</a:t>
            </a:r>
            <a:endParaRPr sz="5133" b="1" i="0" u="none" strike="noStrike" cap="none">
              <a:solidFill>
                <a:srgbClr val="0B5394"/>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275"/>
        <p:cNvGrpSpPr/>
        <p:nvPr/>
      </p:nvGrpSpPr>
      <p:grpSpPr>
        <a:xfrm>
          <a:off x="0" y="0"/>
          <a:ext cx="0" cy="0"/>
          <a:chOff x="0" y="0"/>
          <a:chExt cx="0" cy="0"/>
        </a:xfrm>
      </p:grpSpPr>
      <p:sp>
        <p:nvSpPr>
          <p:cNvPr id="276" name="Google Shape;276;g2e9c06c6dd8_4_13"/>
          <p:cNvSpPr/>
          <p:nvPr/>
        </p:nvSpPr>
        <p:spPr>
          <a:xfrm>
            <a:off x="8243574" y="6193074"/>
            <a:ext cx="2115701"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277" name="Google Shape;277;g2e9c06c6dd8_4_13"/>
          <p:cNvSpPr/>
          <p:nvPr/>
        </p:nvSpPr>
        <p:spPr>
          <a:xfrm>
            <a:off x="-663000" y="893850"/>
            <a:ext cx="1582611" cy="1669546"/>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278" name="Google Shape;278;g2e9c06c6dd8_4_13"/>
          <p:cNvSpPr txBox="1"/>
          <p:nvPr/>
        </p:nvSpPr>
        <p:spPr>
          <a:xfrm>
            <a:off x="920104" y="437109"/>
            <a:ext cx="7913400" cy="620100"/>
          </a:xfrm>
          <a:prstGeom prst="rect">
            <a:avLst/>
          </a:prstGeom>
          <a:noFill/>
          <a:ln>
            <a:noFill/>
          </a:ln>
        </p:spPr>
        <p:txBody>
          <a:bodyPr spcFirstLastPara="1" wrap="square" lIns="0" tIns="0" rIns="0" bIns="0" anchor="t" anchorCtr="0">
            <a:spAutoFit/>
          </a:bodyPr>
          <a:lstStyle/>
          <a:p>
            <a:pPr marL="0" marR="0" lvl="0" indent="0" algn="l" rtl="0">
              <a:lnSpc>
                <a:spcPct val="94025"/>
              </a:lnSpc>
              <a:spcBef>
                <a:spcPts val="0"/>
              </a:spcBef>
              <a:spcAft>
                <a:spcPts val="0"/>
              </a:spcAft>
              <a:buClr>
                <a:schemeClr val="dk1"/>
              </a:buClr>
              <a:buSzPts val="4084"/>
              <a:buFont typeface="Corbel"/>
              <a:buNone/>
            </a:pPr>
            <a:r>
              <a:rPr lang="en-US" sz="4284" b="1" i="0" u="none" strike="noStrike" cap="none">
                <a:solidFill>
                  <a:schemeClr val="dk1"/>
                </a:solidFill>
                <a:latin typeface="Corbel"/>
                <a:ea typeface="Corbel"/>
                <a:cs typeface="Corbel"/>
                <a:sym typeface="Corbel"/>
              </a:rPr>
              <a:t>Generative AI Timeline</a:t>
            </a:r>
            <a:endParaRPr sz="2000" b="1" i="0" u="none" strike="noStrike" cap="none">
              <a:solidFill>
                <a:schemeClr val="dk1"/>
              </a:solidFill>
              <a:latin typeface="Corbel"/>
              <a:ea typeface="Corbel"/>
              <a:cs typeface="Corbel"/>
              <a:sym typeface="Corbel"/>
            </a:endParaRPr>
          </a:p>
        </p:txBody>
      </p:sp>
      <p:sp>
        <p:nvSpPr>
          <p:cNvPr id="279" name="Google Shape;279;g2e9c06c6dd8_4_13"/>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4" r="-92"/>
            </a:stretch>
          </a:blipFill>
          <a:ln>
            <a:noFill/>
          </a:ln>
        </p:spPr>
        <p:txBody>
          <a:bodyPr/>
          <a:lstStyle/>
          <a:p>
            <a:endParaRPr lang="en-US"/>
          </a:p>
        </p:txBody>
      </p:sp>
      <p:sp>
        <p:nvSpPr>
          <p:cNvPr id="280" name="Google Shape;280;g2e9c06c6dd8_4_13"/>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sp>
        <p:nvSpPr>
          <p:cNvPr id="281" name="Google Shape;281;g2e9c06c6dd8_4_13"/>
          <p:cNvSpPr/>
          <p:nvPr/>
        </p:nvSpPr>
        <p:spPr>
          <a:xfrm rot="9976565">
            <a:off x="-690656"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104" r="-92"/>
            </a:stretch>
          </a:blipFill>
          <a:ln>
            <a:noFill/>
          </a:ln>
        </p:spPr>
        <p:txBody>
          <a:bodyPr/>
          <a:lstStyle/>
          <a:p>
            <a:endParaRPr lang="en-US"/>
          </a:p>
        </p:txBody>
      </p:sp>
      <p:sp>
        <p:nvSpPr>
          <p:cNvPr id="282" name="Google Shape;282;g2e9c06c6dd8_4_13"/>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4" r="-92"/>
            </a:stretch>
          </a:blipFill>
          <a:ln>
            <a:noFill/>
          </a:ln>
        </p:spPr>
        <p:txBody>
          <a:bodyPr/>
          <a:lstStyle/>
          <a:p>
            <a:endParaRPr lang="en-US"/>
          </a:p>
        </p:txBody>
      </p:sp>
      <p:pic>
        <p:nvPicPr>
          <p:cNvPr id="283" name="Google Shape;283;g2e9c06c6dd8_4_13"/>
          <p:cNvPicPr preferRelativeResize="0"/>
          <p:nvPr/>
        </p:nvPicPr>
        <p:blipFill rotWithShape="1">
          <a:blip r:embed="rId4">
            <a:alphaModFix/>
          </a:blip>
          <a:srcRect t="8324" r="-522" b="699"/>
          <a:stretch/>
        </p:blipFill>
        <p:spPr>
          <a:xfrm>
            <a:off x="-83700" y="1435000"/>
            <a:ext cx="10107075" cy="4846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287"/>
        <p:cNvGrpSpPr/>
        <p:nvPr/>
      </p:nvGrpSpPr>
      <p:grpSpPr>
        <a:xfrm>
          <a:off x="0" y="0"/>
          <a:ext cx="0" cy="0"/>
          <a:chOff x="0" y="0"/>
          <a:chExt cx="0" cy="0"/>
        </a:xfrm>
      </p:grpSpPr>
      <p:sp>
        <p:nvSpPr>
          <p:cNvPr id="288" name="Google Shape;288;g2ec9e39f846_0_657"/>
          <p:cNvSpPr txBox="1"/>
          <p:nvPr/>
        </p:nvSpPr>
        <p:spPr>
          <a:xfrm>
            <a:off x="920104" y="437109"/>
            <a:ext cx="7913400" cy="591000"/>
          </a:xfrm>
          <a:prstGeom prst="rect">
            <a:avLst/>
          </a:prstGeom>
          <a:noFill/>
          <a:ln>
            <a:noFill/>
          </a:ln>
        </p:spPr>
        <p:txBody>
          <a:bodyPr spcFirstLastPara="1" wrap="square" lIns="0" tIns="0" rIns="0" bIns="0" anchor="t" anchorCtr="0">
            <a:spAutoFit/>
          </a:bodyPr>
          <a:lstStyle/>
          <a:p>
            <a:pPr marL="0" marR="0" lvl="0" indent="0" algn="l" rtl="0">
              <a:lnSpc>
                <a:spcPct val="94025"/>
              </a:lnSpc>
              <a:spcBef>
                <a:spcPts val="0"/>
              </a:spcBef>
              <a:spcAft>
                <a:spcPts val="0"/>
              </a:spcAft>
              <a:buClr>
                <a:schemeClr val="dk1"/>
              </a:buClr>
              <a:buSzPts val="4084"/>
              <a:buFont typeface="Corbel"/>
              <a:buNone/>
            </a:pPr>
            <a:r>
              <a:rPr lang="en-US" sz="4084" b="1" i="0" u="none" strike="noStrike" cap="none">
                <a:solidFill>
                  <a:schemeClr val="dk1"/>
                </a:solidFill>
                <a:latin typeface="Corbel"/>
                <a:ea typeface="Corbel"/>
                <a:cs typeface="Corbel"/>
                <a:sym typeface="Corbel"/>
              </a:rPr>
              <a:t>Why do </a:t>
            </a:r>
            <a:r>
              <a:rPr lang="en-US" sz="4084" b="1" i="1" u="none" strike="noStrike" cap="none">
                <a:solidFill>
                  <a:schemeClr val="dk1"/>
                </a:solidFill>
                <a:latin typeface="Corbel"/>
                <a:ea typeface="Corbel"/>
                <a:cs typeface="Corbel"/>
                <a:sym typeface="Corbel"/>
              </a:rPr>
              <a:t>we</a:t>
            </a:r>
            <a:r>
              <a:rPr lang="en-US" sz="4084" b="1" i="0" u="none" strike="noStrike" cap="none">
                <a:solidFill>
                  <a:schemeClr val="dk1"/>
                </a:solidFill>
                <a:latin typeface="Corbel"/>
                <a:ea typeface="Corbel"/>
                <a:cs typeface="Corbel"/>
                <a:sym typeface="Corbel"/>
              </a:rPr>
              <a:t> need to learn about AI?</a:t>
            </a:r>
            <a:endParaRPr sz="1800" b="1" i="0" u="none" strike="noStrike" cap="none">
              <a:solidFill>
                <a:schemeClr val="dk1"/>
              </a:solidFill>
              <a:latin typeface="Corbel"/>
              <a:ea typeface="Corbel"/>
              <a:cs typeface="Corbel"/>
              <a:sym typeface="Corbel"/>
            </a:endParaRPr>
          </a:p>
        </p:txBody>
      </p:sp>
      <p:pic>
        <p:nvPicPr>
          <p:cNvPr id="289" name="Google Shape;289;g2ec9e39f846_0_657"/>
          <p:cNvPicPr preferRelativeResize="0"/>
          <p:nvPr/>
        </p:nvPicPr>
        <p:blipFill rotWithShape="1">
          <a:blip r:embed="rId3">
            <a:alphaModFix/>
          </a:blip>
          <a:srcRect/>
          <a:stretch/>
        </p:blipFill>
        <p:spPr>
          <a:xfrm>
            <a:off x="375775" y="1366900"/>
            <a:ext cx="9037301" cy="5422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293"/>
        <p:cNvGrpSpPr/>
        <p:nvPr/>
      </p:nvGrpSpPr>
      <p:grpSpPr>
        <a:xfrm>
          <a:off x="0" y="0"/>
          <a:ext cx="0" cy="0"/>
          <a:chOff x="0" y="0"/>
          <a:chExt cx="0" cy="0"/>
        </a:xfrm>
      </p:grpSpPr>
      <p:sp>
        <p:nvSpPr>
          <p:cNvPr id="294" name="Google Shape;294;g30d4fdccb43_0_0"/>
          <p:cNvSpPr/>
          <p:nvPr/>
        </p:nvSpPr>
        <p:spPr>
          <a:xfrm>
            <a:off x="7591651" y="59078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295" name="Google Shape;295;g30d4fdccb43_0_0"/>
          <p:cNvSpPr txBox="1"/>
          <p:nvPr/>
        </p:nvSpPr>
        <p:spPr>
          <a:xfrm>
            <a:off x="1929300" y="500325"/>
            <a:ext cx="5895000" cy="631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900" b="1">
                <a:solidFill>
                  <a:srgbClr val="0B5394"/>
                </a:solidFill>
                <a:highlight>
                  <a:srgbClr val="FFFFFF"/>
                </a:highlight>
              </a:rPr>
              <a:t>Employer/Student Skill Mismatch</a:t>
            </a:r>
            <a:endParaRPr sz="2900" b="1">
              <a:solidFill>
                <a:srgbClr val="0B5394"/>
              </a:solidFill>
              <a:highlight>
                <a:srgbClr val="FFFFFF"/>
              </a:highlight>
            </a:endParaRPr>
          </a:p>
          <a:p>
            <a:pPr marL="0" marR="0" lvl="0" indent="0" algn="ctr" rtl="0">
              <a:lnSpc>
                <a:spcPct val="100000"/>
              </a:lnSpc>
              <a:spcBef>
                <a:spcPts val="0"/>
              </a:spcBef>
              <a:spcAft>
                <a:spcPts val="0"/>
              </a:spcAft>
              <a:buClr>
                <a:schemeClr val="dk1"/>
              </a:buClr>
              <a:buSzPts val="1100"/>
              <a:buFont typeface="Arial"/>
              <a:buNone/>
            </a:pPr>
            <a:r>
              <a:rPr lang="en-US" sz="1200" b="1">
                <a:solidFill>
                  <a:srgbClr val="0B5394"/>
                </a:solidFill>
                <a:highlight>
                  <a:srgbClr val="FFFFFF"/>
                </a:highlight>
              </a:rPr>
              <a:t>Cengage Employability Report (2024)</a:t>
            </a:r>
            <a:endParaRPr sz="1200" b="1">
              <a:solidFill>
                <a:srgbClr val="0B5394"/>
              </a:solidFill>
              <a:highlight>
                <a:srgbClr val="FFFFFF"/>
              </a:highlight>
            </a:endParaRPr>
          </a:p>
        </p:txBody>
      </p:sp>
      <p:sp>
        <p:nvSpPr>
          <p:cNvPr id="296" name="Google Shape;296;g30d4fdccb43_0_0"/>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9" r="-79"/>
            </a:stretch>
          </a:blipFill>
          <a:ln>
            <a:noFill/>
          </a:ln>
        </p:spPr>
        <p:txBody>
          <a:bodyPr/>
          <a:lstStyle/>
          <a:p>
            <a:endParaRPr lang="en-US"/>
          </a:p>
        </p:txBody>
      </p:sp>
      <p:sp>
        <p:nvSpPr>
          <p:cNvPr id="297" name="Google Shape;297;g30d4fdccb43_0_0"/>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9" r="-79"/>
            </a:stretch>
          </a:blipFill>
          <a:ln>
            <a:noFill/>
          </a:ln>
        </p:spPr>
        <p:txBody>
          <a:bodyPr/>
          <a:lstStyle/>
          <a:p>
            <a:endParaRPr lang="en-US"/>
          </a:p>
        </p:txBody>
      </p:sp>
      <p:sp>
        <p:nvSpPr>
          <p:cNvPr id="298" name="Google Shape;298;g30d4fdccb43_0_0"/>
          <p:cNvSpPr txBox="1"/>
          <p:nvPr/>
        </p:nvSpPr>
        <p:spPr>
          <a:xfrm>
            <a:off x="1049100" y="6129775"/>
            <a:ext cx="6878700" cy="47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u="sng">
                <a:solidFill>
                  <a:schemeClr val="dk1"/>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https://cengage.widen.net/s/bmjxxjx9mm/cg-2024-employability-survey-report</a:t>
            </a:r>
            <a:endParaRPr b="1">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b="1">
              <a:solidFill>
                <a:srgbClr val="212121"/>
              </a:solidFill>
              <a:highlight>
                <a:srgbClr val="FFFFFF"/>
              </a:highlight>
              <a:latin typeface="Roboto"/>
              <a:ea typeface="Roboto"/>
              <a:cs typeface="Roboto"/>
              <a:sym typeface="Roboto"/>
            </a:endParaRPr>
          </a:p>
        </p:txBody>
      </p:sp>
      <p:pic>
        <p:nvPicPr>
          <p:cNvPr id="299" name="Google Shape;299;g30d4fdccb43_0_0"/>
          <p:cNvPicPr preferRelativeResize="0"/>
          <p:nvPr/>
        </p:nvPicPr>
        <p:blipFill>
          <a:blip r:embed="rId5">
            <a:alphaModFix/>
          </a:blip>
          <a:stretch>
            <a:fillRect/>
          </a:stretch>
        </p:blipFill>
        <p:spPr>
          <a:xfrm>
            <a:off x="545850" y="1932775"/>
            <a:ext cx="8661899" cy="3813125"/>
          </a:xfrm>
          <a:prstGeom prst="rect">
            <a:avLst/>
          </a:prstGeom>
          <a:noFill/>
          <a:ln>
            <a:noFill/>
          </a:ln>
        </p:spPr>
      </p:pic>
      <p:sp>
        <p:nvSpPr>
          <p:cNvPr id="300" name="Google Shape;300;g30d4fdccb43_0_0"/>
          <p:cNvSpPr/>
          <p:nvPr/>
        </p:nvSpPr>
        <p:spPr>
          <a:xfrm>
            <a:off x="-1537549" y="-848320"/>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cxnSp>
        <p:nvCxnSpPr>
          <p:cNvPr id="301" name="Google Shape;301;g30d4fdccb43_0_0"/>
          <p:cNvCxnSpPr/>
          <p:nvPr/>
        </p:nvCxnSpPr>
        <p:spPr>
          <a:xfrm rot="10800000" flipH="1">
            <a:off x="3758150" y="1217213"/>
            <a:ext cx="2180100" cy="10500"/>
          </a:xfrm>
          <a:prstGeom prst="straightConnector1">
            <a:avLst/>
          </a:prstGeom>
          <a:noFill/>
          <a:ln w="38100" cap="flat" cmpd="sng">
            <a:solidFill>
              <a:srgbClr val="00C9A8"/>
            </a:solidFill>
            <a:prstDash val="solid"/>
            <a:round/>
            <a:headEnd type="none" w="med" len="med"/>
            <a:tailEnd type="none" w="med" len="med"/>
          </a:ln>
        </p:spPr>
      </p:cxnSp>
      <p:sp>
        <p:nvSpPr>
          <p:cNvPr id="302" name="Google Shape;302;g30d4fdccb43_0_0"/>
          <p:cNvSpPr txBox="1"/>
          <p:nvPr/>
        </p:nvSpPr>
        <p:spPr>
          <a:xfrm>
            <a:off x="720650" y="1313400"/>
            <a:ext cx="8255100" cy="47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33" b="1">
                <a:solidFill>
                  <a:srgbClr val="00C9A8"/>
                </a:solidFill>
                <a:latin typeface="Corbel"/>
                <a:ea typeface="Corbel"/>
                <a:cs typeface="Corbel"/>
                <a:sym typeface="Corbel"/>
              </a:rPr>
              <a:t>Surveyed Employers (N=1000) + 2-year and 4-year graduates (N=974)</a:t>
            </a:r>
            <a:endParaRPr sz="2133" b="1">
              <a:solidFill>
                <a:srgbClr val="00C9A8"/>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306"/>
        <p:cNvGrpSpPr/>
        <p:nvPr/>
      </p:nvGrpSpPr>
      <p:grpSpPr>
        <a:xfrm>
          <a:off x="0" y="0"/>
          <a:ext cx="0" cy="0"/>
          <a:chOff x="0" y="0"/>
          <a:chExt cx="0" cy="0"/>
        </a:xfrm>
      </p:grpSpPr>
      <p:sp>
        <p:nvSpPr>
          <p:cNvPr id="307" name="Google Shape;307;g30d4fdccb43_0_38"/>
          <p:cNvSpPr/>
          <p:nvPr/>
        </p:nvSpPr>
        <p:spPr>
          <a:xfrm>
            <a:off x="7591651" y="5907805"/>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308" name="Google Shape;308;g30d4fdccb43_0_38"/>
          <p:cNvSpPr txBox="1"/>
          <p:nvPr/>
        </p:nvSpPr>
        <p:spPr>
          <a:xfrm>
            <a:off x="1929300" y="500325"/>
            <a:ext cx="5895000" cy="44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900" b="1">
                <a:solidFill>
                  <a:srgbClr val="0B5394"/>
                </a:solidFill>
                <a:highlight>
                  <a:srgbClr val="FFFFFF"/>
                </a:highlight>
              </a:rPr>
              <a:t>Employer/Student Skill Mismatch</a:t>
            </a:r>
            <a:endParaRPr sz="4684" b="1" i="0" u="none" strike="noStrike" cap="none">
              <a:solidFill>
                <a:srgbClr val="0B5394"/>
              </a:solidFill>
              <a:latin typeface="Corbel"/>
              <a:ea typeface="Corbel"/>
              <a:cs typeface="Corbel"/>
              <a:sym typeface="Corbel"/>
            </a:endParaRPr>
          </a:p>
        </p:txBody>
      </p:sp>
      <p:sp>
        <p:nvSpPr>
          <p:cNvPr id="309" name="Google Shape;309;g30d4fdccb43_0_38"/>
          <p:cNvSpPr/>
          <p:nvPr/>
        </p:nvSpPr>
        <p:spPr>
          <a:xfrm rot="4900046">
            <a:off x="8926322" y="5231592"/>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109" r="-79"/>
            </a:stretch>
          </a:blipFill>
          <a:ln>
            <a:noFill/>
          </a:ln>
        </p:spPr>
        <p:txBody>
          <a:bodyPr/>
          <a:lstStyle/>
          <a:p>
            <a:endParaRPr lang="en-US"/>
          </a:p>
        </p:txBody>
      </p:sp>
      <p:sp>
        <p:nvSpPr>
          <p:cNvPr id="310" name="Google Shape;310;g30d4fdccb43_0_38"/>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109" r="-79"/>
            </a:stretch>
          </a:blipFill>
          <a:ln>
            <a:noFill/>
          </a:ln>
        </p:spPr>
        <p:txBody>
          <a:bodyPr/>
          <a:lstStyle/>
          <a:p>
            <a:endParaRPr lang="en-US"/>
          </a:p>
        </p:txBody>
      </p:sp>
      <p:sp>
        <p:nvSpPr>
          <p:cNvPr id="311" name="Google Shape;311;g30d4fdccb43_0_38"/>
          <p:cNvSpPr/>
          <p:nvPr/>
        </p:nvSpPr>
        <p:spPr>
          <a:xfrm rot="931907">
            <a:off x="8807368" y="115348"/>
            <a:ext cx="997589" cy="997589"/>
          </a:xfrm>
          <a:custGeom>
            <a:avLst/>
            <a:gdLst/>
            <a:ahLst/>
            <a:cxnLst/>
            <a:rect l="l" t="t" r="r" b="b"/>
            <a:pathLst>
              <a:path w="998607" h="998607" extrusionOk="0">
                <a:moveTo>
                  <a:pt x="0" y="0"/>
                </a:moveTo>
                <a:lnTo>
                  <a:pt x="998608" y="0"/>
                </a:lnTo>
                <a:lnTo>
                  <a:pt x="998608" y="998607"/>
                </a:lnTo>
                <a:lnTo>
                  <a:pt x="0" y="998607"/>
                </a:lnTo>
                <a:lnTo>
                  <a:pt x="0" y="0"/>
                </a:lnTo>
                <a:close/>
              </a:path>
            </a:pathLst>
          </a:custGeom>
          <a:blipFill rotWithShape="1">
            <a:blip r:embed="rId3">
              <a:alphaModFix/>
            </a:blip>
            <a:stretch>
              <a:fillRect l="-109" r="-79"/>
            </a:stretch>
          </a:blipFill>
          <a:ln>
            <a:noFill/>
          </a:ln>
        </p:spPr>
        <p:txBody>
          <a:bodyPr/>
          <a:lstStyle/>
          <a:p>
            <a:endParaRPr lang="en-US"/>
          </a:p>
        </p:txBody>
      </p:sp>
      <p:sp>
        <p:nvSpPr>
          <p:cNvPr id="312" name="Google Shape;312;g30d4fdccb43_0_38"/>
          <p:cNvSpPr txBox="1"/>
          <p:nvPr/>
        </p:nvSpPr>
        <p:spPr>
          <a:xfrm>
            <a:off x="1059675" y="6421050"/>
            <a:ext cx="6878700" cy="44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b="1" u="sng">
                <a:solidFill>
                  <a:schemeClr val="dk1"/>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https://cenga</a:t>
            </a:r>
            <a:r>
              <a:rPr lang="en-US" b="1" u="sng">
                <a:solidFill>
                  <a:schemeClr val="dk1"/>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g</a:t>
            </a:r>
            <a:r>
              <a:rPr lang="en-US" b="1" u="sng">
                <a:solidFill>
                  <a:schemeClr val="dk1"/>
                </a:solidFill>
                <a:highlight>
                  <a:srgbClr val="FFFFFF"/>
                </a:highlight>
                <a:latin typeface="Roboto"/>
                <a:ea typeface="Roboto"/>
                <a:cs typeface="Roboto"/>
                <a:sym typeface="Roboto"/>
                <a:hlinkClick r:id="rId4">
                  <a:extLst>
                    <a:ext uri="{A12FA001-AC4F-418D-AE19-62706E023703}">
                      <ahyp:hlinkClr xmlns:ahyp="http://schemas.microsoft.com/office/drawing/2018/hyperlinkcolor" val="tx"/>
                    </a:ext>
                  </a:extLst>
                </a:hlinkClick>
              </a:rPr>
              <a:t>e.widen.net/s/bmjxxjx9mm/cg-2024-employability-survey-report</a:t>
            </a:r>
            <a:endParaRPr b="1">
              <a:solidFill>
                <a:schemeClr val="dk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100"/>
              <a:buFont typeface="Arial"/>
              <a:buNone/>
            </a:pPr>
            <a:endParaRPr b="1">
              <a:solidFill>
                <a:srgbClr val="212121"/>
              </a:solidFill>
              <a:highlight>
                <a:srgbClr val="FFFFFF"/>
              </a:highlight>
              <a:latin typeface="Roboto"/>
              <a:ea typeface="Roboto"/>
              <a:cs typeface="Roboto"/>
              <a:sym typeface="Roboto"/>
            </a:endParaRPr>
          </a:p>
        </p:txBody>
      </p:sp>
      <p:sp>
        <p:nvSpPr>
          <p:cNvPr id="313" name="Google Shape;313;g30d4fdccb43_0_38"/>
          <p:cNvSpPr/>
          <p:nvPr/>
        </p:nvSpPr>
        <p:spPr>
          <a:xfrm>
            <a:off x="-1537549" y="-848320"/>
            <a:ext cx="2332268" cy="2226062"/>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314" name="Google Shape;314;g30d4fdccb43_0_38"/>
          <p:cNvSpPr txBox="1"/>
          <p:nvPr/>
        </p:nvSpPr>
        <p:spPr>
          <a:xfrm>
            <a:off x="1934500" y="1921550"/>
            <a:ext cx="7358700" cy="104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b="1">
                <a:solidFill>
                  <a:schemeClr val="dk1"/>
                </a:solidFill>
                <a:highlight>
                  <a:srgbClr val="FFFFFF"/>
                </a:highlight>
              </a:rPr>
              <a:t>of employers believe candidates and employees should have foundational knowledge of GenAI tools</a:t>
            </a:r>
            <a:endParaRPr sz="2200" b="1">
              <a:solidFill>
                <a:schemeClr val="dk1"/>
              </a:solidFill>
              <a:highlight>
                <a:srgbClr val="FFFFFF"/>
              </a:highlight>
            </a:endParaRPr>
          </a:p>
          <a:p>
            <a:pPr marL="0" lvl="0" indent="0" algn="l" rtl="0">
              <a:lnSpc>
                <a:spcPct val="115000"/>
              </a:lnSpc>
              <a:spcBef>
                <a:spcPts val="0"/>
              </a:spcBef>
              <a:spcAft>
                <a:spcPts val="0"/>
              </a:spcAft>
              <a:buNone/>
            </a:pPr>
            <a:endParaRPr sz="1600">
              <a:solidFill>
                <a:schemeClr val="dk1"/>
              </a:solidFill>
              <a:highlight>
                <a:srgbClr val="FFFFFF"/>
              </a:highlight>
            </a:endParaRPr>
          </a:p>
          <a:p>
            <a:pPr marL="0" lvl="0" indent="0" algn="l" rtl="0">
              <a:spcBef>
                <a:spcPts val="0"/>
              </a:spcBef>
              <a:spcAft>
                <a:spcPts val="0"/>
              </a:spcAft>
              <a:buNone/>
            </a:pPr>
            <a:endParaRPr sz="2133">
              <a:solidFill>
                <a:schemeClr val="accent1"/>
              </a:solidFill>
              <a:latin typeface="Corbel"/>
              <a:ea typeface="Corbel"/>
              <a:cs typeface="Corbel"/>
              <a:sym typeface="Corbel"/>
            </a:endParaRPr>
          </a:p>
        </p:txBody>
      </p:sp>
      <p:sp>
        <p:nvSpPr>
          <p:cNvPr id="315" name="Google Shape;315;g30d4fdccb43_0_38"/>
          <p:cNvSpPr/>
          <p:nvPr/>
        </p:nvSpPr>
        <p:spPr>
          <a:xfrm>
            <a:off x="435175" y="1645225"/>
            <a:ext cx="1499315" cy="1462840"/>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C9A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800" b="0" i="0" u="none" strike="noStrike" cap="none">
              <a:solidFill>
                <a:schemeClr val="dk1"/>
              </a:solidFill>
              <a:latin typeface="Corbel"/>
              <a:ea typeface="Corbel"/>
              <a:cs typeface="Corbel"/>
              <a:sym typeface="Corbel"/>
            </a:endParaRPr>
          </a:p>
        </p:txBody>
      </p:sp>
      <p:sp>
        <p:nvSpPr>
          <p:cNvPr id="316" name="Google Shape;316;g30d4fdccb43_0_38"/>
          <p:cNvSpPr txBox="1"/>
          <p:nvPr/>
        </p:nvSpPr>
        <p:spPr>
          <a:xfrm>
            <a:off x="687350" y="2021300"/>
            <a:ext cx="1345800" cy="8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733" b="1">
                <a:solidFill>
                  <a:schemeClr val="dk1"/>
                </a:solidFill>
                <a:latin typeface="Corbel"/>
                <a:ea typeface="Corbel"/>
                <a:cs typeface="Corbel"/>
                <a:sym typeface="Corbel"/>
              </a:rPr>
              <a:t>62%</a:t>
            </a:r>
            <a:endParaRPr sz="3733" b="1">
              <a:solidFill>
                <a:schemeClr val="dk1"/>
              </a:solidFill>
              <a:latin typeface="Corbel"/>
              <a:ea typeface="Corbel"/>
              <a:cs typeface="Corbel"/>
              <a:sym typeface="Corbel"/>
            </a:endParaRPr>
          </a:p>
        </p:txBody>
      </p:sp>
      <p:sp>
        <p:nvSpPr>
          <p:cNvPr id="317" name="Google Shape;317;g30d4fdccb43_0_38"/>
          <p:cNvSpPr txBox="1"/>
          <p:nvPr/>
        </p:nvSpPr>
        <p:spPr>
          <a:xfrm>
            <a:off x="2960234" y="3484152"/>
            <a:ext cx="6491700" cy="94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00" b="1">
                <a:solidFill>
                  <a:schemeClr val="dk1"/>
                </a:solidFill>
                <a:highlight>
                  <a:srgbClr val="FFFFFF"/>
                </a:highlight>
              </a:rPr>
              <a:t>being more likely to interview and hire those with AI experience</a:t>
            </a:r>
            <a:endParaRPr sz="2200" b="1">
              <a:solidFill>
                <a:schemeClr val="dk1"/>
              </a:solidFill>
              <a:highlight>
                <a:srgbClr val="FFFFFF"/>
              </a:highlight>
            </a:endParaRPr>
          </a:p>
          <a:p>
            <a:pPr marL="0" lvl="0" indent="0" algn="l" rtl="0">
              <a:spcBef>
                <a:spcPts val="0"/>
              </a:spcBef>
              <a:spcAft>
                <a:spcPts val="0"/>
              </a:spcAft>
              <a:buNone/>
            </a:pPr>
            <a:endParaRPr sz="2133" b="1">
              <a:solidFill>
                <a:schemeClr val="accent1"/>
              </a:solidFill>
              <a:latin typeface="Corbel"/>
              <a:ea typeface="Corbel"/>
              <a:cs typeface="Corbel"/>
              <a:sym typeface="Corbel"/>
            </a:endParaRPr>
          </a:p>
        </p:txBody>
      </p:sp>
      <p:sp>
        <p:nvSpPr>
          <p:cNvPr id="318" name="Google Shape;318;g30d4fdccb43_0_38"/>
          <p:cNvSpPr/>
          <p:nvPr/>
        </p:nvSpPr>
        <p:spPr>
          <a:xfrm>
            <a:off x="1491400" y="3108075"/>
            <a:ext cx="1449338" cy="1462840"/>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ECD214"/>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800" b="0" i="0" u="none" strike="noStrike" cap="none">
              <a:solidFill>
                <a:schemeClr val="dk1"/>
              </a:solidFill>
              <a:latin typeface="Corbel"/>
              <a:ea typeface="Corbel"/>
              <a:cs typeface="Corbel"/>
              <a:sym typeface="Corbel"/>
            </a:endParaRPr>
          </a:p>
        </p:txBody>
      </p:sp>
      <p:sp>
        <p:nvSpPr>
          <p:cNvPr id="319" name="Google Shape;319;g30d4fdccb43_0_38"/>
          <p:cNvSpPr txBox="1"/>
          <p:nvPr/>
        </p:nvSpPr>
        <p:spPr>
          <a:xfrm>
            <a:off x="1796185" y="3437127"/>
            <a:ext cx="1299300" cy="8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733" b="1">
                <a:solidFill>
                  <a:schemeClr val="dk1"/>
                </a:solidFill>
                <a:latin typeface="Corbel"/>
                <a:ea typeface="Corbel"/>
                <a:cs typeface="Corbel"/>
                <a:sym typeface="Corbel"/>
              </a:rPr>
              <a:t>58%</a:t>
            </a:r>
            <a:endParaRPr sz="3733" b="1">
              <a:solidFill>
                <a:schemeClr val="dk1"/>
              </a:solidFill>
              <a:latin typeface="Corbel"/>
              <a:ea typeface="Corbel"/>
              <a:cs typeface="Corbel"/>
              <a:sym typeface="Corbel"/>
            </a:endParaRPr>
          </a:p>
        </p:txBody>
      </p:sp>
      <p:sp>
        <p:nvSpPr>
          <p:cNvPr id="320" name="Google Shape;320;g30d4fdccb43_0_38"/>
          <p:cNvSpPr txBox="1"/>
          <p:nvPr/>
        </p:nvSpPr>
        <p:spPr>
          <a:xfrm>
            <a:off x="2159250" y="4965625"/>
            <a:ext cx="6462600" cy="79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00" b="1">
                <a:solidFill>
                  <a:schemeClr val="dk1"/>
                </a:solidFill>
                <a:highlight>
                  <a:srgbClr val="FFFFFF"/>
                </a:highlight>
              </a:rPr>
              <a:t>note that many employees will need to reskill or upskill in the next three to five years due to emerging technologies</a:t>
            </a:r>
            <a:endParaRPr sz="2200" b="1">
              <a:solidFill>
                <a:schemeClr val="dk1"/>
              </a:solidFill>
              <a:highlight>
                <a:srgbClr val="FFFFFF"/>
              </a:highlight>
            </a:endParaRPr>
          </a:p>
          <a:p>
            <a:pPr marL="0" lvl="0" indent="0" algn="l" rtl="0">
              <a:spcBef>
                <a:spcPts val="0"/>
              </a:spcBef>
              <a:spcAft>
                <a:spcPts val="0"/>
              </a:spcAft>
              <a:buNone/>
            </a:pPr>
            <a:endParaRPr sz="2133">
              <a:solidFill>
                <a:schemeClr val="accent1"/>
              </a:solidFill>
              <a:latin typeface="Corbel"/>
              <a:ea typeface="Corbel"/>
              <a:cs typeface="Corbel"/>
              <a:sym typeface="Corbel"/>
            </a:endParaRPr>
          </a:p>
        </p:txBody>
      </p:sp>
      <p:sp>
        <p:nvSpPr>
          <p:cNvPr id="321" name="Google Shape;321;g30d4fdccb43_0_38"/>
          <p:cNvSpPr/>
          <p:nvPr/>
        </p:nvSpPr>
        <p:spPr>
          <a:xfrm>
            <a:off x="561250" y="4712850"/>
            <a:ext cx="1499315" cy="1462840"/>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00C9A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endParaRPr sz="1800" b="0" i="0" u="none" strike="noStrike" cap="none">
              <a:solidFill>
                <a:schemeClr val="dk1"/>
              </a:solidFill>
              <a:latin typeface="Corbel"/>
              <a:ea typeface="Corbel"/>
              <a:cs typeface="Corbel"/>
              <a:sym typeface="Corbel"/>
            </a:endParaRPr>
          </a:p>
        </p:txBody>
      </p:sp>
      <p:sp>
        <p:nvSpPr>
          <p:cNvPr id="322" name="Google Shape;322;g30d4fdccb43_0_38"/>
          <p:cNvSpPr txBox="1"/>
          <p:nvPr/>
        </p:nvSpPr>
        <p:spPr>
          <a:xfrm>
            <a:off x="813425" y="5088925"/>
            <a:ext cx="1345800" cy="84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733" b="1">
                <a:solidFill>
                  <a:schemeClr val="dk1"/>
                </a:solidFill>
                <a:latin typeface="Corbel"/>
                <a:ea typeface="Corbel"/>
                <a:cs typeface="Corbel"/>
                <a:sym typeface="Corbel"/>
              </a:rPr>
              <a:t>64%</a:t>
            </a:r>
            <a:endParaRPr sz="3733" b="1">
              <a:solidFill>
                <a:schemeClr val="dk1"/>
              </a:solidFill>
              <a:latin typeface="Corbel"/>
              <a:ea typeface="Corbel"/>
              <a:cs typeface="Corbel"/>
              <a:sym typeface="Corbel"/>
            </a:endParaRPr>
          </a:p>
        </p:txBody>
      </p:sp>
      <p:sp>
        <p:nvSpPr>
          <p:cNvPr id="323" name="Google Shape;323;g30d4fdccb43_0_38"/>
          <p:cNvSpPr txBox="1"/>
          <p:nvPr/>
        </p:nvSpPr>
        <p:spPr>
          <a:xfrm>
            <a:off x="1929300" y="500325"/>
            <a:ext cx="5895000" cy="631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2900" b="1">
                <a:solidFill>
                  <a:srgbClr val="0B5394"/>
                </a:solidFill>
                <a:highlight>
                  <a:srgbClr val="FFFFFF"/>
                </a:highlight>
              </a:rPr>
              <a:t>Employer/Student Skill Mismatch</a:t>
            </a:r>
            <a:endParaRPr sz="2900" b="1">
              <a:solidFill>
                <a:srgbClr val="0B5394"/>
              </a:solidFill>
              <a:highlight>
                <a:srgbClr val="FFFFFF"/>
              </a:highlight>
            </a:endParaRPr>
          </a:p>
          <a:p>
            <a:pPr marL="0" marR="0" lvl="0" indent="0" algn="ctr" rtl="0">
              <a:lnSpc>
                <a:spcPct val="100000"/>
              </a:lnSpc>
              <a:spcBef>
                <a:spcPts val="0"/>
              </a:spcBef>
              <a:spcAft>
                <a:spcPts val="0"/>
              </a:spcAft>
              <a:buClr>
                <a:schemeClr val="dk1"/>
              </a:buClr>
              <a:buSzPts val="1100"/>
              <a:buFont typeface="Arial"/>
              <a:buNone/>
            </a:pPr>
            <a:r>
              <a:rPr lang="en-US" sz="1200" b="1">
                <a:solidFill>
                  <a:srgbClr val="0B5394"/>
                </a:solidFill>
                <a:highlight>
                  <a:srgbClr val="FFFFFF"/>
                </a:highlight>
              </a:rPr>
              <a:t>Cengage Employability Report (2024)</a:t>
            </a:r>
            <a:endParaRPr sz="1200" b="1">
              <a:solidFill>
                <a:srgbClr val="0B5394"/>
              </a:solidFill>
              <a:highlight>
                <a:srgbClr val="FFFFFF"/>
              </a:highlight>
            </a:endParaRPr>
          </a:p>
        </p:txBody>
      </p:sp>
      <p:cxnSp>
        <p:nvCxnSpPr>
          <p:cNvPr id="324" name="Google Shape;324;g30d4fdccb43_0_38"/>
          <p:cNvCxnSpPr/>
          <p:nvPr/>
        </p:nvCxnSpPr>
        <p:spPr>
          <a:xfrm rot="10800000" flipH="1">
            <a:off x="3758150" y="1217213"/>
            <a:ext cx="2180100" cy="10500"/>
          </a:xfrm>
          <a:prstGeom prst="straightConnector1">
            <a:avLst/>
          </a:prstGeom>
          <a:noFill/>
          <a:ln w="38100" cap="flat" cmpd="sng">
            <a:solidFill>
              <a:srgbClr val="00C9A8"/>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5A5A5"/>
        </a:solidFill>
        <a:effectLst/>
      </p:bgPr>
    </p:bg>
    <p:spTree>
      <p:nvGrpSpPr>
        <p:cNvPr id="1" name="Shape 328"/>
        <p:cNvGrpSpPr/>
        <p:nvPr/>
      </p:nvGrpSpPr>
      <p:grpSpPr>
        <a:xfrm>
          <a:off x="0" y="0"/>
          <a:ext cx="0" cy="0"/>
          <a:chOff x="0" y="0"/>
          <a:chExt cx="0" cy="0"/>
        </a:xfrm>
      </p:grpSpPr>
      <p:sp>
        <p:nvSpPr>
          <p:cNvPr id="329" name="Google Shape;329;g30d4fdccb43_0_13"/>
          <p:cNvSpPr/>
          <p:nvPr/>
        </p:nvSpPr>
        <p:spPr>
          <a:xfrm>
            <a:off x="-1058727" y="2197700"/>
            <a:ext cx="2049064" cy="1987555"/>
          </a:xfrm>
          <a:custGeom>
            <a:avLst/>
            <a:gdLst/>
            <a:ahLst/>
            <a:cxnLst/>
            <a:rect l="l" t="t" r="r" b="b"/>
            <a:pathLst>
              <a:path w="6663624" h="6360176" extrusionOk="0">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CE2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orbel"/>
              <a:buNone/>
            </a:pPr>
            <a:endParaRPr sz="1800" b="0" i="0" u="none" strike="noStrike" cap="none">
              <a:solidFill>
                <a:schemeClr val="dk1"/>
              </a:solidFill>
              <a:latin typeface="Corbel"/>
              <a:ea typeface="Corbel"/>
              <a:cs typeface="Corbel"/>
              <a:sym typeface="Corbel"/>
            </a:endParaRPr>
          </a:p>
        </p:txBody>
      </p:sp>
      <p:sp>
        <p:nvSpPr>
          <p:cNvPr id="330" name="Google Shape;330;g30d4fdccb43_0_13"/>
          <p:cNvSpPr txBox="1"/>
          <p:nvPr/>
        </p:nvSpPr>
        <p:spPr>
          <a:xfrm>
            <a:off x="1064400" y="437100"/>
            <a:ext cx="8404500" cy="1500600"/>
          </a:xfrm>
          <a:prstGeom prst="rect">
            <a:avLst/>
          </a:prstGeom>
          <a:noFill/>
          <a:ln>
            <a:noFill/>
          </a:ln>
        </p:spPr>
        <p:txBody>
          <a:bodyPr spcFirstLastPara="1" wrap="square" lIns="0" tIns="0" rIns="0" bIns="0" anchor="t" anchorCtr="0">
            <a:spAutoFit/>
          </a:bodyPr>
          <a:lstStyle/>
          <a:p>
            <a:pPr marL="0" marR="0" lvl="0" indent="0" algn="l" rtl="0">
              <a:lnSpc>
                <a:spcPct val="94025"/>
              </a:lnSpc>
              <a:spcBef>
                <a:spcPts val="0"/>
              </a:spcBef>
              <a:spcAft>
                <a:spcPts val="0"/>
              </a:spcAft>
              <a:buClr>
                <a:schemeClr val="dk1"/>
              </a:buClr>
              <a:buSzPts val="4084"/>
              <a:buFont typeface="Corbel"/>
              <a:buNone/>
            </a:pPr>
            <a:r>
              <a:rPr lang="en-US" sz="4284" b="1">
                <a:solidFill>
                  <a:srgbClr val="0B5394"/>
                </a:solidFill>
                <a:latin typeface="Corbel"/>
                <a:ea typeface="Corbel"/>
                <a:cs typeface="Corbel"/>
                <a:sym typeface="Corbel"/>
              </a:rPr>
              <a:t>OBJECTIVE: </a:t>
            </a:r>
            <a:r>
              <a:rPr lang="en-US" sz="4284">
                <a:solidFill>
                  <a:srgbClr val="0B5394"/>
                </a:solidFill>
                <a:latin typeface="Corbel"/>
                <a:ea typeface="Corbel"/>
                <a:cs typeface="Corbel"/>
                <a:sym typeface="Corbel"/>
              </a:rPr>
              <a:t>IMPROVE FACULTY LITERACY→ STUDENT LITERACY</a:t>
            </a:r>
            <a:endParaRPr sz="4284" i="0" u="none" strike="noStrike" cap="none">
              <a:solidFill>
                <a:srgbClr val="0B5394"/>
              </a:solidFill>
              <a:latin typeface="Corbel"/>
              <a:ea typeface="Corbel"/>
              <a:cs typeface="Corbel"/>
              <a:sym typeface="Corbel"/>
            </a:endParaRPr>
          </a:p>
          <a:p>
            <a:pPr marL="0" marR="0" lvl="0" indent="0" algn="l" rtl="0">
              <a:lnSpc>
                <a:spcPct val="94025"/>
              </a:lnSpc>
              <a:spcBef>
                <a:spcPts val="0"/>
              </a:spcBef>
              <a:spcAft>
                <a:spcPts val="0"/>
              </a:spcAft>
              <a:buClr>
                <a:schemeClr val="dk1"/>
              </a:buClr>
              <a:buSzPts val="4084"/>
              <a:buFont typeface="Corbel"/>
              <a:buNone/>
            </a:pPr>
            <a:endParaRPr sz="1800" b="1" i="0" u="none" strike="noStrike" cap="none">
              <a:solidFill>
                <a:schemeClr val="dk1"/>
              </a:solidFill>
              <a:latin typeface="Corbel"/>
              <a:ea typeface="Corbel"/>
              <a:cs typeface="Corbel"/>
              <a:sym typeface="Corbel"/>
            </a:endParaRPr>
          </a:p>
        </p:txBody>
      </p:sp>
      <p:sp>
        <p:nvSpPr>
          <p:cNvPr id="331" name="Google Shape;331;g30d4fdccb43_0_13"/>
          <p:cNvSpPr/>
          <p:nvPr/>
        </p:nvSpPr>
        <p:spPr>
          <a:xfrm rot="4900046">
            <a:off x="8545322" y="5547017"/>
            <a:ext cx="1389032" cy="1389032"/>
          </a:xfrm>
          <a:custGeom>
            <a:avLst/>
            <a:gdLst/>
            <a:ahLst/>
            <a:cxnLst/>
            <a:rect l="l" t="t" r="r" b="b"/>
            <a:pathLst>
              <a:path w="1388251" h="1388251" extrusionOk="0">
                <a:moveTo>
                  <a:pt x="0" y="0"/>
                </a:moveTo>
                <a:lnTo>
                  <a:pt x="1388251" y="0"/>
                </a:lnTo>
                <a:lnTo>
                  <a:pt x="1388251" y="1388251"/>
                </a:lnTo>
                <a:lnTo>
                  <a:pt x="0" y="1388251"/>
                </a:lnTo>
                <a:lnTo>
                  <a:pt x="0" y="0"/>
                </a:lnTo>
                <a:close/>
              </a:path>
            </a:pathLst>
          </a:custGeom>
          <a:blipFill rotWithShape="1">
            <a:blip r:embed="rId3">
              <a:alphaModFix/>
            </a:blip>
            <a:stretch>
              <a:fillRect l="-99" r="-99"/>
            </a:stretch>
          </a:blipFill>
          <a:ln>
            <a:noFill/>
          </a:ln>
        </p:spPr>
        <p:txBody>
          <a:bodyPr/>
          <a:lstStyle/>
          <a:p>
            <a:endParaRPr lang="en-US"/>
          </a:p>
        </p:txBody>
      </p:sp>
      <p:sp>
        <p:nvSpPr>
          <p:cNvPr id="332" name="Google Shape;332;g30d4fdccb43_0_13"/>
          <p:cNvSpPr/>
          <p:nvPr/>
        </p:nvSpPr>
        <p:spPr>
          <a:xfrm rot="-10273268">
            <a:off x="-83470" y="6520698"/>
            <a:ext cx="997814" cy="997814"/>
          </a:xfrm>
          <a:custGeom>
            <a:avLst/>
            <a:gdLst/>
            <a:ahLst/>
            <a:cxnLst/>
            <a:rect l="l" t="t" r="r" b="b"/>
            <a:pathLst>
              <a:path w="998607" h="998607" extrusionOk="0">
                <a:moveTo>
                  <a:pt x="0" y="0"/>
                </a:moveTo>
                <a:lnTo>
                  <a:pt x="998607" y="0"/>
                </a:lnTo>
                <a:lnTo>
                  <a:pt x="998607" y="998607"/>
                </a:lnTo>
                <a:lnTo>
                  <a:pt x="0" y="998607"/>
                </a:lnTo>
                <a:lnTo>
                  <a:pt x="0" y="0"/>
                </a:lnTo>
                <a:close/>
              </a:path>
            </a:pathLst>
          </a:custGeom>
          <a:blipFill rotWithShape="1">
            <a:blip r:embed="rId3">
              <a:alphaModFix/>
            </a:blip>
            <a:stretch>
              <a:fillRect l="-99" r="-99"/>
            </a:stretch>
          </a:blipFill>
          <a:ln>
            <a:noFill/>
          </a:ln>
        </p:spPr>
        <p:txBody>
          <a:bodyPr/>
          <a:lstStyle/>
          <a:p>
            <a:endParaRPr lang="en-US"/>
          </a:p>
        </p:txBody>
      </p:sp>
      <p:sp>
        <p:nvSpPr>
          <p:cNvPr id="333" name="Google Shape;333;g30d4fdccb43_0_13"/>
          <p:cNvSpPr/>
          <p:nvPr/>
        </p:nvSpPr>
        <p:spPr>
          <a:xfrm rot="9976565">
            <a:off x="-690655" y="213775"/>
            <a:ext cx="1379819" cy="1379819"/>
          </a:xfrm>
          <a:custGeom>
            <a:avLst/>
            <a:gdLst/>
            <a:ahLst/>
            <a:cxnLst/>
            <a:rect l="l" t="t" r="r" b="b"/>
            <a:pathLst>
              <a:path w="1378329" h="1378329" extrusionOk="0">
                <a:moveTo>
                  <a:pt x="0" y="0"/>
                </a:moveTo>
                <a:lnTo>
                  <a:pt x="1378328" y="0"/>
                </a:lnTo>
                <a:lnTo>
                  <a:pt x="1378328" y="1378329"/>
                </a:lnTo>
                <a:lnTo>
                  <a:pt x="0" y="1378329"/>
                </a:lnTo>
                <a:lnTo>
                  <a:pt x="0" y="0"/>
                </a:lnTo>
                <a:close/>
              </a:path>
            </a:pathLst>
          </a:custGeom>
          <a:blipFill rotWithShape="1">
            <a:blip r:embed="rId3">
              <a:alphaModFix/>
            </a:blip>
            <a:stretch>
              <a:fillRect l="-99" r="-99"/>
            </a:stretch>
          </a:blipFill>
          <a:ln>
            <a:noFill/>
          </a:ln>
        </p:spPr>
        <p:txBody>
          <a:bodyPr/>
          <a:lstStyle/>
          <a:p>
            <a:endParaRPr lang="en-US"/>
          </a:p>
        </p:txBody>
      </p:sp>
      <p:sp>
        <p:nvSpPr>
          <p:cNvPr id="334" name="Google Shape;334;g30d4fdccb43_0_13"/>
          <p:cNvSpPr txBox="1"/>
          <p:nvPr/>
        </p:nvSpPr>
        <p:spPr>
          <a:xfrm>
            <a:off x="1064400" y="6524475"/>
            <a:ext cx="7914300" cy="5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33">
                <a:solidFill>
                  <a:schemeClr val="dk1"/>
                </a:solidFill>
                <a:latin typeface="Corbel"/>
                <a:ea typeface="Corbel"/>
                <a:cs typeface="Corbel"/>
                <a:sym typeface="Corbel"/>
              </a:rPr>
              <a:t>Mills, K , Ruiz, P , Lee, K , Coenraad, M , Fusco, J , Roschelle, J  &amp; Weisgrau, J.  (2024).  AI Literacy: A Framework to Understand, Evaluate, and Use Emerging Technology. Retrieved from  https://doi org/10 51388/20 500 12265/218 </a:t>
            </a:r>
            <a:endParaRPr sz="1133">
              <a:solidFill>
                <a:schemeClr val="dk1"/>
              </a:solidFill>
              <a:latin typeface="Corbel"/>
              <a:ea typeface="Corbel"/>
              <a:cs typeface="Corbel"/>
              <a:sym typeface="Corbel"/>
            </a:endParaRPr>
          </a:p>
          <a:p>
            <a:pPr marL="0" lvl="0" indent="0" algn="l" rtl="0">
              <a:spcBef>
                <a:spcPts val="0"/>
              </a:spcBef>
              <a:spcAft>
                <a:spcPts val="0"/>
              </a:spcAft>
              <a:buNone/>
            </a:pPr>
            <a:endParaRPr sz="1133">
              <a:solidFill>
                <a:schemeClr val="dk1"/>
              </a:solidFill>
              <a:latin typeface="Corbel"/>
              <a:ea typeface="Corbel"/>
              <a:cs typeface="Corbel"/>
              <a:sym typeface="Corbel"/>
            </a:endParaRPr>
          </a:p>
        </p:txBody>
      </p:sp>
      <p:sp>
        <p:nvSpPr>
          <p:cNvPr id="335" name="Google Shape;335;g30d4fdccb43_0_13"/>
          <p:cNvSpPr txBox="1">
            <a:spLocks noGrp="1"/>
          </p:cNvSpPr>
          <p:nvPr>
            <p:ph type="body" idx="1"/>
          </p:nvPr>
        </p:nvSpPr>
        <p:spPr>
          <a:xfrm>
            <a:off x="914375" y="2197709"/>
            <a:ext cx="3804000" cy="4291500"/>
          </a:xfrm>
          <a:prstGeom prst="rect">
            <a:avLst/>
          </a:prstGeom>
        </p:spPr>
        <p:txBody>
          <a:bodyPr spcFirstLastPara="1" wrap="square" lIns="91425" tIns="45700" rIns="91425" bIns="45700" anchor="t" anchorCtr="0">
            <a:normAutofit fontScale="92500" lnSpcReduction="10000"/>
          </a:bodyPr>
          <a:lstStyle/>
          <a:p>
            <a:pPr marL="0" lvl="0" indent="0" algn="ctr" rtl="0">
              <a:lnSpc>
                <a:spcPct val="94025"/>
              </a:lnSpc>
              <a:spcBef>
                <a:spcPts val="0"/>
              </a:spcBef>
              <a:spcAft>
                <a:spcPts val="0"/>
              </a:spcAft>
              <a:buClr>
                <a:schemeClr val="dk1"/>
              </a:buClr>
              <a:buSzPct val="34375"/>
              <a:buFont typeface="Arial"/>
              <a:buNone/>
            </a:pPr>
            <a:r>
              <a:rPr lang="en-US" sz="3200">
                <a:solidFill>
                  <a:schemeClr val="dk2"/>
                </a:solidFill>
                <a:latin typeface="Calibri"/>
                <a:ea typeface="Calibri"/>
                <a:cs typeface="Calibri"/>
                <a:sym typeface="Calibri"/>
              </a:rPr>
              <a:t>“AI literacy is the knowledge and skills that enable humans to understand, use, and </a:t>
            </a:r>
            <a:endParaRPr sz="3200">
              <a:solidFill>
                <a:schemeClr val="dk2"/>
              </a:solidFill>
              <a:latin typeface="Calibri"/>
              <a:ea typeface="Calibri"/>
              <a:cs typeface="Calibri"/>
              <a:sym typeface="Calibri"/>
            </a:endParaRPr>
          </a:p>
          <a:p>
            <a:pPr marL="0" lvl="0" indent="0" algn="ctr" rtl="0">
              <a:lnSpc>
                <a:spcPct val="94025"/>
              </a:lnSpc>
              <a:spcBef>
                <a:spcPts val="0"/>
              </a:spcBef>
              <a:spcAft>
                <a:spcPts val="0"/>
              </a:spcAft>
              <a:buClr>
                <a:schemeClr val="dk1"/>
              </a:buClr>
              <a:buSzPct val="34375"/>
              <a:buFont typeface="Arial"/>
              <a:buNone/>
            </a:pPr>
            <a:r>
              <a:rPr lang="en-US" sz="3200">
                <a:solidFill>
                  <a:schemeClr val="dk2"/>
                </a:solidFill>
                <a:latin typeface="Calibri"/>
                <a:ea typeface="Calibri"/>
                <a:cs typeface="Calibri"/>
                <a:sym typeface="Calibri"/>
              </a:rPr>
              <a:t>evaluate AI systems and tools to </a:t>
            </a:r>
            <a:endParaRPr sz="3200">
              <a:solidFill>
                <a:schemeClr val="dk2"/>
              </a:solidFill>
              <a:latin typeface="Calibri"/>
              <a:ea typeface="Calibri"/>
              <a:cs typeface="Calibri"/>
              <a:sym typeface="Calibri"/>
            </a:endParaRPr>
          </a:p>
          <a:p>
            <a:pPr marL="0" lvl="0" indent="0" algn="ctr" rtl="0">
              <a:lnSpc>
                <a:spcPct val="94025"/>
              </a:lnSpc>
              <a:spcBef>
                <a:spcPts val="0"/>
              </a:spcBef>
              <a:spcAft>
                <a:spcPts val="0"/>
              </a:spcAft>
              <a:buClr>
                <a:schemeClr val="dk1"/>
              </a:buClr>
              <a:buSzPct val="34375"/>
              <a:buFont typeface="Arial"/>
              <a:buNone/>
            </a:pPr>
            <a:r>
              <a:rPr lang="en-US" sz="3200">
                <a:solidFill>
                  <a:schemeClr val="dk2"/>
                </a:solidFill>
                <a:latin typeface="Calibri"/>
                <a:ea typeface="Calibri"/>
                <a:cs typeface="Calibri"/>
                <a:sym typeface="Calibri"/>
              </a:rPr>
              <a:t>safely and ethically </a:t>
            </a:r>
            <a:endParaRPr sz="3200">
              <a:solidFill>
                <a:schemeClr val="dk2"/>
              </a:solidFill>
              <a:latin typeface="Calibri"/>
              <a:ea typeface="Calibri"/>
              <a:cs typeface="Calibri"/>
              <a:sym typeface="Calibri"/>
            </a:endParaRPr>
          </a:p>
          <a:p>
            <a:pPr marL="0" lvl="0" indent="0" algn="ctr" rtl="0">
              <a:lnSpc>
                <a:spcPct val="94025"/>
              </a:lnSpc>
              <a:spcBef>
                <a:spcPts val="0"/>
              </a:spcBef>
              <a:spcAft>
                <a:spcPts val="0"/>
              </a:spcAft>
              <a:buClr>
                <a:schemeClr val="dk1"/>
              </a:buClr>
              <a:buSzPct val="34375"/>
              <a:buFont typeface="Arial"/>
              <a:buNone/>
            </a:pPr>
            <a:r>
              <a:rPr lang="en-US" sz="3200">
                <a:solidFill>
                  <a:schemeClr val="dk2"/>
                </a:solidFill>
                <a:latin typeface="Calibri"/>
                <a:ea typeface="Calibri"/>
                <a:cs typeface="Calibri"/>
                <a:sym typeface="Calibri"/>
              </a:rPr>
              <a:t>participate in an increasingly digital world.” </a:t>
            </a:r>
            <a:endParaRPr sz="3200">
              <a:solidFill>
                <a:schemeClr val="dk1"/>
              </a:solidFill>
              <a:latin typeface="Calibri"/>
              <a:ea typeface="Calibri"/>
              <a:cs typeface="Calibri"/>
              <a:sym typeface="Calibri"/>
            </a:endParaRPr>
          </a:p>
          <a:p>
            <a:pPr marL="0" lvl="0" indent="0" algn="l" rtl="0">
              <a:spcBef>
                <a:spcPts val="1067"/>
              </a:spcBef>
              <a:spcAft>
                <a:spcPts val="0"/>
              </a:spcAft>
              <a:buNone/>
            </a:pPr>
            <a:endParaRPr/>
          </a:p>
        </p:txBody>
      </p:sp>
      <p:sp>
        <p:nvSpPr>
          <p:cNvPr id="336" name="Google Shape;336;g30d4fdccb43_0_13"/>
          <p:cNvSpPr txBox="1">
            <a:spLocks noGrp="1"/>
          </p:cNvSpPr>
          <p:nvPr>
            <p:ph type="body" idx="2"/>
          </p:nvPr>
        </p:nvSpPr>
        <p:spPr>
          <a:xfrm>
            <a:off x="5061452" y="2197710"/>
            <a:ext cx="3804000" cy="4291500"/>
          </a:xfrm>
          <a:prstGeom prst="rect">
            <a:avLst/>
          </a:prstGeom>
        </p:spPr>
        <p:txBody>
          <a:bodyPr spcFirstLastPara="1" wrap="square" lIns="91425" tIns="45700" rIns="91425" bIns="45700" anchor="t" anchorCtr="0">
            <a:normAutofit/>
          </a:bodyPr>
          <a:lstStyle/>
          <a:p>
            <a:pPr marL="0" lvl="0" indent="0" algn="l" rtl="0">
              <a:spcBef>
                <a:spcPts val="1067"/>
              </a:spcBef>
              <a:spcAft>
                <a:spcPts val="0"/>
              </a:spcAft>
              <a:buNone/>
            </a:pPr>
            <a:endParaRPr/>
          </a:p>
        </p:txBody>
      </p:sp>
      <p:pic>
        <p:nvPicPr>
          <p:cNvPr id="337" name="Google Shape;337;g30d4fdccb43_0_13"/>
          <p:cNvPicPr preferRelativeResize="0"/>
          <p:nvPr/>
        </p:nvPicPr>
        <p:blipFill>
          <a:blip r:embed="rId4">
            <a:alphaModFix/>
          </a:blip>
          <a:stretch>
            <a:fillRect/>
          </a:stretch>
        </p:blipFill>
        <p:spPr>
          <a:xfrm>
            <a:off x="4726000" y="2197700"/>
            <a:ext cx="4252700" cy="4252700"/>
          </a:xfrm>
          <a:prstGeom prst="rect">
            <a:avLst/>
          </a:prstGeom>
          <a:noFill/>
          <a:ln>
            <a:noFill/>
          </a:ln>
        </p:spPr>
      </p:pic>
    </p:spTree>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4199</Words>
  <Application>Microsoft Office PowerPoint</Application>
  <PresentationFormat>Custom</PresentationFormat>
  <Paragraphs>475</Paragraphs>
  <Slides>48</Slides>
  <Notes>48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48</vt:i4>
      </vt:variant>
    </vt:vector>
  </HeadingPairs>
  <TitlesOfParts>
    <vt:vector size="59" baseType="lpstr">
      <vt:lpstr>Roboto</vt:lpstr>
      <vt:lpstr>Corbel</vt:lpstr>
      <vt:lpstr>Montserrat ExtraBold</vt:lpstr>
      <vt:lpstr>Montserrat SemiBold</vt:lpstr>
      <vt:lpstr>Calibri</vt:lpstr>
      <vt:lpstr>Arial</vt:lpstr>
      <vt:lpstr>Montserrat</vt:lpstr>
      <vt:lpstr>Libre Franklin</vt:lpstr>
      <vt:lpstr>Basis</vt:lpstr>
      <vt:lpstr>Office Theme</vt:lpstr>
      <vt:lpstr>Futuristic Background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CRITIQUE </vt:lpstr>
      <vt:lpstr>PowerPoint Presentation</vt:lpstr>
      <vt:lpstr>OBJECTIVE: Analyze ways to create authentic and meaningful assessments with the existence of artificial intelligence (AI).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Selina Muccio</dc:creator>
  <cp:lastModifiedBy>Tom Netting</cp:lastModifiedBy>
  <cp:revision>1</cp:revision>
  <dcterms:created xsi:type="dcterms:W3CDTF">2006-08-16T00:00:00Z</dcterms:created>
  <dcterms:modified xsi:type="dcterms:W3CDTF">2024-11-18T07:42:01Z</dcterms:modified>
</cp:coreProperties>
</file>